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1B1CF45-7DB2-4154-ABE9-9E3B2749C60B}" type="datetimeFigureOut">
              <a:rPr lang="fr-FR" smtClean="0"/>
              <a:pPr/>
              <a:t>18/11/2014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6836133-E40C-4958-ADE3-200BB9AA43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70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36133-E40C-4958-ADE3-200BB9AA434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B999-2A96-40B9-B239-01F0A57FBB7A}" type="datetimeFigureOut">
              <a:rPr lang="fr-FR" smtClean="0"/>
              <a:pPr/>
              <a:t>18/11/2014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B14B-8C36-47E8-8590-73B63B86F75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631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B999-2A96-40B9-B239-01F0A57FBB7A}" type="datetimeFigureOut">
              <a:rPr lang="fr-FR" smtClean="0"/>
              <a:pPr/>
              <a:t>18/11/2014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B14B-8C36-47E8-8590-73B63B86F75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13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B999-2A96-40B9-B239-01F0A57FBB7A}" type="datetimeFigureOut">
              <a:rPr lang="fr-FR" smtClean="0"/>
              <a:pPr/>
              <a:t>18/11/2014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B14B-8C36-47E8-8590-73B63B86F75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91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B999-2A96-40B9-B239-01F0A57FBB7A}" type="datetimeFigureOut">
              <a:rPr lang="fr-FR" smtClean="0"/>
              <a:pPr/>
              <a:t>18/11/2014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B14B-8C36-47E8-8590-73B63B86F75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931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B999-2A96-40B9-B239-01F0A57FBB7A}" type="datetimeFigureOut">
              <a:rPr lang="fr-FR" smtClean="0"/>
              <a:pPr/>
              <a:t>18/11/2014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B14B-8C36-47E8-8590-73B63B86F75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459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B999-2A96-40B9-B239-01F0A57FBB7A}" type="datetimeFigureOut">
              <a:rPr lang="fr-FR" smtClean="0"/>
              <a:pPr/>
              <a:t>18/11/2014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B14B-8C36-47E8-8590-73B63B86F75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632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B999-2A96-40B9-B239-01F0A57FBB7A}" type="datetimeFigureOut">
              <a:rPr lang="fr-FR" smtClean="0"/>
              <a:pPr/>
              <a:t>18/11/2014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B14B-8C36-47E8-8590-73B63B86F75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331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B999-2A96-40B9-B239-01F0A57FBB7A}" type="datetimeFigureOut">
              <a:rPr lang="fr-FR" smtClean="0"/>
              <a:pPr/>
              <a:t>18/11/2014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B14B-8C36-47E8-8590-73B63B86F75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7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B999-2A96-40B9-B239-01F0A57FBB7A}" type="datetimeFigureOut">
              <a:rPr lang="fr-FR" smtClean="0"/>
              <a:pPr/>
              <a:t>18/11/2014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B14B-8C36-47E8-8590-73B63B86F75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631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B999-2A96-40B9-B239-01F0A57FBB7A}" type="datetimeFigureOut">
              <a:rPr lang="fr-FR" smtClean="0"/>
              <a:pPr/>
              <a:t>18/11/2014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B14B-8C36-47E8-8590-73B63B86F75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56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B999-2A96-40B9-B239-01F0A57FBB7A}" type="datetimeFigureOut">
              <a:rPr lang="fr-FR" smtClean="0"/>
              <a:pPr/>
              <a:t>18/11/2014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B14B-8C36-47E8-8590-73B63B86F75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372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B999-2A96-40B9-B239-01F0A57FBB7A}" type="datetimeFigureOut">
              <a:rPr lang="fr-FR" smtClean="0"/>
              <a:pPr/>
              <a:t>18/11/2014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7B14B-8C36-47E8-8590-73B63B86F75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539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612576" y="-346526"/>
            <a:ext cx="10153128" cy="95102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fr-FR" sz="3200" b="1" dirty="0" smtClean="0">
              <a:ln w="11430"/>
            </a:endParaRPr>
          </a:p>
          <a:p>
            <a:pPr algn="ctr"/>
            <a:endParaRPr lang="fr-FR" sz="3600" b="1" cap="none" spc="0" dirty="0" smtClean="0">
              <a:ln w="11430"/>
              <a:latin typeface="+mj-lt"/>
            </a:endParaRPr>
          </a:p>
          <a:p>
            <a:pPr algn="ctr"/>
            <a:endParaRPr lang="fr-FR" sz="3600" b="1" cap="none" spc="0" dirty="0" smtClean="0">
              <a:ln w="11430"/>
              <a:latin typeface="+mj-lt"/>
            </a:endParaRPr>
          </a:p>
          <a:p>
            <a:pPr algn="ctr"/>
            <a:endParaRPr lang="fr-FR" sz="3600" b="1" cap="none" spc="0" dirty="0" smtClean="0">
              <a:ln w="11430"/>
              <a:latin typeface="+mj-lt"/>
            </a:endParaRPr>
          </a:p>
          <a:p>
            <a:pPr algn="ctr"/>
            <a:r>
              <a:rPr lang="fr-FR" sz="3600" b="1" cap="none" spc="0" dirty="0" smtClean="0">
                <a:ln w="11430"/>
                <a:latin typeface="+mj-lt"/>
              </a:rPr>
              <a:t>Saint-Aubin de Médoc</a:t>
            </a:r>
          </a:p>
          <a:p>
            <a:pPr algn="ctr"/>
            <a:r>
              <a:rPr lang="fr-FR" sz="80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Marché</a:t>
            </a:r>
            <a:r>
              <a:rPr lang="fr-FR" sz="66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60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</a:t>
            </a:r>
            <a:r>
              <a:rPr lang="fr-FR" sz="66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80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Noël</a:t>
            </a:r>
          </a:p>
          <a:p>
            <a:pPr algn="ctr"/>
            <a:r>
              <a:rPr lang="fr-FR" sz="4000" b="1" dirty="0" smtClean="0">
                <a:ln w="11430"/>
                <a:latin typeface="+mj-lt"/>
              </a:rPr>
              <a:t>Samedi</a:t>
            </a:r>
          </a:p>
          <a:p>
            <a:pPr algn="ctr"/>
            <a:r>
              <a:rPr lang="fr-FR" sz="4000" b="1" cap="none" spc="0" dirty="0" smtClean="0">
                <a:ln w="11430"/>
                <a:latin typeface="+mj-lt"/>
              </a:rPr>
              <a:t>29 novembre 2014</a:t>
            </a:r>
          </a:p>
          <a:p>
            <a:pPr algn="ctr"/>
            <a:r>
              <a:rPr lang="fr-FR" sz="3200" b="1" dirty="0" smtClean="0">
                <a:ln w="11430"/>
                <a:latin typeface="+mj-lt"/>
              </a:rPr>
              <a:t>Place de l’église</a:t>
            </a:r>
            <a:endParaRPr lang="fr-FR" sz="3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  <a:p>
            <a:pPr algn="ctr"/>
            <a:r>
              <a:rPr lang="fr-FR" sz="3200" dirty="0"/>
              <a:t>d</a:t>
            </a:r>
            <a:r>
              <a:rPr lang="fr-FR" sz="3200" dirty="0" smtClean="0"/>
              <a:t>e 14h à 20h</a:t>
            </a:r>
          </a:p>
          <a:p>
            <a:pPr algn="ctr"/>
            <a:endParaRPr lang="fr-FR" sz="1600" dirty="0">
              <a:latin typeface="Calibri" panose="020F0502020204030204" pitchFamily="34" charset="0"/>
            </a:endParaRPr>
          </a:p>
          <a:p>
            <a:pPr algn="ctr"/>
            <a:endParaRPr lang="fr-FR" sz="1600" dirty="0" smtClean="0">
              <a:latin typeface="Calibri" panose="020F0502020204030204" pitchFamily="34" charset="0"/>
            </a:endParaRPr>
          </a:p>
          <a:p>
            <a:pPr algn="ctr"/>
            <a:endParaRPr lang="fr-FR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fr-FR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fr-F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algn="ctr"/>
            <a:endParaRPr lang="fr-FR" sz="3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BERKLEY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894004" y="3253142"/>
            <a:ext cx="224999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b="1" dirty="0" smtClean="0">
                <a:latin typeface="Arial Black" pitchFamily="34" charset="0"/>
              </a:rPr>
              <a:t>                 </a:t>
            </a:r>
            <a:r>
              <a:rPr lang="fr-FR" sz="1400" b="1" dirty="0" smtClean="0">
                <a:latin typeface="Arial Black" pitchFamily="34" charset="0"/>
              </a:rPr>
              <a:t>Buvette </a:t>
            </a:r>
          </a:p>
          <a:p>
            <a:pPr algn="r"/>
            <a:r>
              <a:rPr lang="fr-FR" sz="1400" b="1" dirty="0" smtClean="0">
                <a:latin typeface="Arial Black" pitchFamily="34" charset="0"/>
              </a:rPr>
              <a:t>et </a:t>
            </a:r>
          </a:p>
          <a:p>
            <a:pPr algn="r"/>
            <a:r>
              <a:rPr lang="fr-FR" sz="1400" b="1" dirty="0" smtClean="0">
                <a:latin typeface="Arial Black" pitchFamily="34" charset="0"/>
              </a:rPr>
              <a:t>restauration </a:t>
            </a:r>
          </a:p>
          <a:p>
            <a:pPr algn="r"/>
            <a:r>
              <a:rPr lang="fr-FR" sz="1400" b="1" dirty="0" smtClean="0">
                <a:latin typeface="Arial Black" pitchFamily="34" charset="0"/>
              </a:rPr>
              <a:t>sur place</a:t>
            </a:r>
            <a:endParaRPr lang="fr-FR" sz="1400" b="1" dirty="0">
              <a:latin typeface="Arial Black" pitchFamily="34" charset="0"/>
            </a:endParaRPr>
          </a:p>
          <a:p>
            <a:pPr algn="ctr"/>
            <a:endParaRPr lang="fr-FR" sz="1600" b="1" dirty="0" smtClean="0">
              <a:latin typeface="Arial Black" pitchFamily="34" charset="0"/>
            </a:endParaRPr>
          </a:p>
          <a:p>
            <a:pPr algn="ctr"/>
            <a:endParaRPr lang="fr-FR" sz="1600" b="1" dirty="0">
              <a:latin typeface="Arial Black" pitchFamily="34" charset="0"/>
            </a:endParaRPr>
          </a:p>
          <a:p>
            <a:pPr algn="ctr"/>
            <a:endParaRPr lang="fr-FR" sz="1600" b="1" dirty="0" smtClean="0">
              <a:latin typeface="Arial Black" pitchFamily="34" charset="0"/>
            </a:endParaRPr>
          </a:p>
          <a:p>
            <a:pPr algn="ctr"/>
            <a:endParaRPr lang="fr-FR" sz="1400" b="1" dirty="0" smtClean="0">
              <a:latin typeface="Arial Black" pitchFamily="34" charset="0"/>
            </a:endParaRPr>
          </a:p>
          <a:p>
            <a:r>
              <a:rPr lang="fr-FR" sz="1400" b="1" dirty="0">
                <a:latin typeface="Arial Black" pitchFamily="34" charset="0"/>
              </a:rPr>
              <a:t>	</a:t>
            </a:r>
          </a:p>
          <a:p>
            <a:endParaRPr lang="fr-FR" sz="1600" b="1" dirty="0" smtClean="0">
              <a:latin typeface="Arial Black" pitchFamily="34" charset="0"/>
            </a:endParaRPr>
          </a:p>
          <a:p>
            <a:endParaRPr lang="fr-FR" sz="1600" b="1" dirty="0" smtClean="0">
              <a:latin typeface="Arial Black" pitchFamily="34" charset="0"/>
            </a:endParaRPr>
          </a:p>
          <a:p>
            <a:pPr algn="r"/>
            <a:r>
              <a:rPr lang="fr-FR" sz="1600" b="1" dirty="0" smtClean="0">
                <a:latin typeface="Arial Black" pitchFamily="34" charset="0"/>
              </a:rPr>
              <a:t>                                        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97" y="258308"/>
            <a:ext cx="1662755" cy="809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60336"/>
            <a:ext cx="1388560" cy="139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6" descr="data:image/jpeg;base64,/9j/4AAQSkZJRgABAQAAAQABAAD/2wCEAAkGBhQREBQUEhQUFRQWFRcXGBgYGBcYFRQXGBgYFRgXFxgYHCYeFxwlGhcUHzAgIycpLCwvFR4xNzEqNSYsLCkBCQoKDgwOGg8PGjUlHyUqKSo0Ki0vLiwvLTQ0LCwsKS4tNC41MCwtLywvNSw0LCosLC8qKiwvLCwsMSwpLCwsLP/AABEIAQ0AuwMBIgACEQEDEQH/xAAcAAEAAgMBAQEAAAAAAAAAAAAABgcDBAUBAgj/xABFEAACAQIEAwYEAgUKBQUBAAABAhEAAwQSITEFBkETIlFhcYEHMkKRUqEUYrHB0RUWIyRDcpLh8PEzU4KTonODssLDNP/EABoBAQACAwEAAAAAAAAAAAAAAAADBQECBAb/xAAyEQABBAEDAgMGBgIDAAAAAAABAAIDEQQSITFBUQVh8BMicZGhwRQygbHR4RUjJEKC/9oADAMBAAIRAxEAPwC8aVwv5Fvja+v+Fx/+hp/JuKG11T/1XB/GtbPZb6R3XdpXDGExf4k/7jfvt0y4wfhPoy/vQU1eSaPNdylcPtsWPoJ97X8RT9OxQ3tN9kP7Hpq8k0ea7lK4R4xfG9lv+25/+JNeHjl3/lMPW1e/hWNYTQV3qVH/AOcjD5lHuHX9or6HNtvrlH/WP3xWdYT2buy71Kj1vm0E/IntdU//AFFY8fzulq07smqqWAzoM0Dad/yO9Y1tWfZu7KS0qOcH56sYm4ttRcV2MQQI0BJ1BPhHjqNKkdbAg8LVzS00UpSlZWqUpSiJSlKIlKUoiUpSiJSlKIlKUoiUpSiJSlKIleRXtKIsbYdTuqn1ArEeG2iQTbtyNu4un5Vs0os2VzMXgraPZYW0U9qNQoBkq40IGldOufxxstnP+B7b+yupb/xzV0KwsnhKUpWVqlKUoiUpSiJSlKIlKUoiUpSiJSlKIlKUoiUpSiJSlKIlKUoi0OP282Evjxs3B/4Gty0+ZQR1AP31r5xVnOjKdmUr9xFavAXJwtgnc2bc+uQT+dY6rbot+lKVlapSlKIlKUoiUpSiJSlKIlKUoiUpSiJSlKIlKUoiUpSiJSlKIvi3dDCVMwSPdSQR7EGtHl8/1dB+Eug9EdkH7K+cM/YtdUhyDcLrCs0hwGIBAgHPn0Pl41s8MsZLQBUKZZio6FmLnqZMk9YmawtjsFtUpSsrVKUpREpSlESlKURKUpREpSlESlKURKUpREpSlESlK8Joi9pSlESvCK9pRF4DXtYrzkFT0mD76A/ePvWWiJSlKIlKUoiUpSiJSlKIlKUoiUpSiJSlKIlKUoiV8qZ16dP41jvYhB8zKPUgTWTtR4ilLFhfVK1zj1BI7+nglwj7hYNe/pq+D/4H/hWaKxqHdZ6Vg/TF/W/wP/CsnajxpRWbC9uLIIr6rF+kL418W8SIO5gkba+I/IilFLC2K8rRu8atL85ZB4ujqv8AiZcv51s4XGJdXNbdXXaVYMJ9RSilhZqV5SsLKUpSiJXteUoi9pSlESlKURK08bxIWyAFe4xMQmWR5nMwA+9blaGMwXezgE/iA39R5+X+jzZL5WMuJoJsWDtt1WQAdiaWV7pP4h6R/nWHFWEYZrlstlUnUZtBqYXqfas64gRpLD/y/wA6ypeB2Ptsfsa6BK26B3WhZfKhbfEPDKD2Nt7hn6VCLsI1Ou0HauZf+ImJPyWraDzDE/ckD8qkfFuRbV0s1o9kx1MCUJPXLpHsY8qjOK+HuKUypt3PRsp8tGAH51E90i3AaFrXOcOIP8j2x6In7wa2MPxXiT/26j/27fXQfR415heUsWp1tER1DIf2NUv4TwZgBnBB06eGs1sxzuoWpAXDsNxH6sQkQT/wk6aH6azX7OPP9uJ20VR59F8KlS4AZj4RA9zJrY/Rx+c/lFSclYrZQm3w3HT/AP1N/vtuK6eAsYtGlrqXQQNCApOmmqga7jY/kKkQww/KPtqKyC2BW1gLXSVgS0RuR7TXzcsd1gpKEg94ASCRGaDoT60x/ErVhZuuqDzOp9BufaofxL4jJ2mS0hYRtJDv6KASo/M+VRuma00TuuiPGkkBLRsOvA+ZXV5NxeIKul+5bvBCVW6shyRoVdSBPkwmfzMlrT4RetvZR7WTKV0yfKPEAQCIOhBAOmoFblbW47u58lGa/wCvCUr2vKIgr2lKIlKUoiUpSiJWDFYlbayxgft8hWetLinDReUCYYaqegPmOoqKYyCMmIW6trWzNJcNXC5WIxxZpXujwOsz4/5Efwy8VwDXLQuIxV1WYnukbwJ2P+3pwnxHZvF2QA0Fl7y+cEfs/wA6l3a22TKGABWB6e9ecwfbZMczZeRwPPp8P2VlMPYljm+goSvHsVa+kkCfE6DeNSPyroYHnyDlvIwO0wN/Tu9Na2LvA3nuww8iOlaV+zastF+5r+FO80nUz0X3qvxZ/EInVpP/AKsD67fJdp/DTCtNny5Uk/lfMge0A4J6yBHqJ1msD8cujexO+zE69B8laFnnLCwF7NgoBA7qwAOm+1dfBYmxiFm2UYRJEaidpB1B8K9ZTpd2S7+Wkj6gn6qqfC6Ld0e3nf2XKxHOoT5rcaTqW9/o6VqJ8T8JJ7S7bQdILOSPRV0965vxQ4BbZLNwoIS6A2myuQpnynX3qvm5ctwBHV0Pl1Rv2D3qvOTJDIWveTXSgOnzVxieH4+TCH8X2Ksm/wDF/Ar/AGzH+7aYa/8AUf3Vix3xKTISlu45gwC2Ubbd0D1qt/5CSJygGAddAGGjKf1WGoPSpvytYwgwv9ZuW0CsVVmZQWTRlgz8yGRInTSuyHKM50jlQ53h0eMwPbvv1UBxvGMXfuGFFsM30ks0HoGaWOnWuJbwN61fYsWR1YwZIInUGd9oq6LHHOFiewK3SN8gEa77xAO+mx2qAc7cxJjcSEw9oK6KQ7iSWA6bQSPGP2VY4ULYn+8FU52W+dlcAKwPhbzLdxPaJcQnIAWugAKx0ADfrx4bgdNJsGovyBxLDPhUtYdezKL3rZMvJ3cmBnk/V59NqlAqWYU8iq8lxQuDmAg2vaV4K9qFSpSlKIlKUoiUpSiJWtjLLPChsqn5iPmI8AenXWtmtfH41LVsvcYKo3n9gHU+VauAIN8LZt2K5WpxS7Ys2ct0LkjRepjwHj5/eodieYWBAsgIgAGUy5gEdZBGmnvWHFzjsQTaDqTouY5hA/EPo8dJHl1rlcQwtzDtluoVPSdjHgdiPeqSeV2rVGABxY/b+l6PExGNGl5t3NH+Pup/y1jxiEOYAOsTG3qJ6bioDzjwK7h75VGBR8zKcxBCnUz5qfvIrv8AIvHbK9qGLB+7oR9I0mZ8Tr6jxru8XGGxa5WYgiYMGR4jauqaKSfHa5ot3q/JczMgYWW4V7qpu5axPQtJCjR/q3jfqBNbfB8TjFvL2XaF2Iyw+4kAg66rMVOv5mJOb9IGUNmPcaQCIFRjEc54fBMVwkXLiqydvcDQCTMJbAiD+I1Bh4mTLINLarrwrXJ8axhGdgfKirHxXDbjplfOwIYMCwIJOwMtXAxXIymctt9pjtIBy/MANdf21CLvxXxUki+NcpA7NYDDcfJMe9SPlz4wK9xbeIQy1wBXtjqdAGQnz3B67V6CXw4n3iAf3Xj48x8ezSQoXz1gLuGvC1atIhBVu0LG5mFwHs8uYQBIZZjcdOsKu4K65lmJJk6yTpo2/UHceFfoDm3BYfGWgpVw6gqrafK2uRgDqsgEdRGnUGs8bwy9ZJLLZUCCXa5IkfXAAMxAOmsiunGbA1lcFRzTyvNk38VyeT8Cy3xbcwl1gpb8LH5deq/79DVvYHkm3hpZonqWiP8AX+ulU7c4yAd8xjQKCqKZnT6mg+lSDhHFsRxAsj3XLt4kaL1yz71rkRMHvMXM2ck6SrK5X5RCYoYm20WQGyrB7xYFTE7prIPU+QkzgVG+XMXdRlsv30y91ie+hUfK0/MpGx3EQZkESSuaSR0ht3wUsETI2kMFb2vaV5XtRqdKUpREpSlESlKURK4nNPLv6ZbUBsrI0idVM6EEen+ta7dcnmV2Fme1Fi3M3rswyWgCTkPRicqz0zEjWKwWCQaT1W8cjonB7eQsXL+EsYebSuDdHzZu659FP0+kjzrPzFiMPbsF8SAUHQiSx6Ko6k1VHMXNy4oqlodnZtH+hy924sCM+YaqSDsPETJid3lt34i6YXEr29tQW7WSl6zAgMWU5XkgLBGviYM9R8Pb7Onj3eoUTsoufqvfutDiXNnaSuGtJYtxsoUux1glyJB1O3nvNc7AcbvW3DC65C6wxzKY8QfE/bYRXd5h+GWJsBnsHtkB0Uf8WD4rEGPI+YHSoKLl0tkFtixgZcjFpJ0EDWSfvVnjxwBmmIClxzSSF2p5Nq/+XsbaxmFVwoEgo6+DdV8xqCPIiqa525GOFxLSHFpzca2w1WF1VJ8QNNdSBNTfkjHX8FhSuIti21y47qHkNoqiCpPd+XSak6cbN5T3LboQNwSpB3nWK5AHQPJAtq2EzX+7e6/Ph4SkEktAFt9xs5hulTb4c8jK9/tnDdnaa4mYkgFjHZsvQxJnzIqeY3BYWyrXGwuGAUFTFoHuqM0RtVf8d59vYiBAW2ASLaIcoy6CfEj8vAV1M/5AIaKHdc+RkGAb7nt64VhXLeCJ1e2TGaDcJEju3E+aNdx/CvcTyPh8RaKgKVYQHWDtqlzzPRh13qoLvGbx+UPuNlA3Ejp16V2eVruJYNcHaEHuxmIXUjvHXXWB5TrUGRiMhbra7ceSixsyaZ2h7RR7Fecb5OXBPlvBR+EyIYDwnw8DrB16GuaeL2bJXIcrSMpBy6zEgmNj18qkGO4fiLwKm34/SCVOxPeGhB38JHSoHxPk3EWLs4oNrqGOof38R4dPcVG7xQhlBoB7qCXwxrHa3vJb2X6Q5dQGyjlldyozMoIExqADtXVqs/g++JIYMD+jKsI7eMxkT8SjX+7t1irNquDtW6u4Xh7AQEpSlZUqUpSiJSlKIlKUoiVhxhXs2zgFcpkGII8DOmu2tZq0uMcMXE2HtMYDDfwIIIPnqBpWzasXwtXkhp0iyqzPwwbFM16yFwttmBS0XFwlfqMoSLe5hQWjUaVK+F47B8N/q5DWm0LM6k9ppAbOBBHQAaCCBtWx+nrw7BhCc1xBtrDEmSw/VBO/tvUA4lxBr7l7hkn/AFpVxDC7JsOPuDjz9eaoMzPGIG0PfNEjoO6tnD8Xs3BKXFYeRqK83c3lGazYMMB3n6gnovt189PGoNhwUaULKZ+kka+29Whc5ZTEWLYxKjtcoJZYVgeonw6RtWj8ePEeHP3Hr5rDM2XxCJzIvdcOv2voqxe6WJLEsTGpMk+pNbXDeLXLDhrbEGTI+kjwI610+L/Da8rE2CrpuAYDAE6KZIBPn+VaDfDx0UvirtuzbBgndjAzd0AxOkRuasnZUBZZIrt/SpW+H5LH3uCOv3vj6qyMBjFxWGDwIdACpiAykyuvSaifG+RhnZ7Fy2BnzhHYCJEOoPh11qHPxpLIy4cE21IuAuAGIJgggeFdrgPEbVxhbuXDbYuUzFQUkiVMz121HvXno8r2ch9kRXa16FzoMprWTc9+Pj64WD+aDjS5csogUqW7RTCg5lbuyZXxpxDnnCYCwLOFuLeuSzPcyEoGYQ4UGAQ0DSSBHU7dTm/ky9icKRavGQBcyAKO1yaPbB8Roy+J32BFQ4vlO4hyuHDbd6VmdVbX6WGk9DUeT4jJJ7j9lj8JFibtJ36+uP37KV4T4n4t7kWmzbfOEygDQFoHhp4muvxzmS9jkWzCkSpIVYBI66yQPfbSozyPyW1zFruEGbOegWD8x2BmB+Y61Y2Iv4PBiE77fqwST67e9Vss7S3S53JrzVlgsaWlzbd8ePqpLylxguosuBKoMpAAECBEDQRpUkrictmw6m5b/wCJADg6Ms6wR4efWN67dSYjHsiDXu1Hv5dF2yfm4pKUpXUtEpSlESlKURKUpRErDi3IRiozEAkCYnynpO01mrS4zxRcNh7l55KoswNz0AHqSB70ut1q40Dar7CK+JxE3r1m2569ohYRoERVbT0kT51KsVyHh7iicyv1dSFLGNysZfPQCq9x3AGaw+NuxYe44NmyqQpB18iojWY1iYMiphy18Q7DWktXi1u+qhYeMtxgIGV9jOm8Guh/iDnHY6SOg9X+nwVBiQxBxZML1bguPO/0/dcTjdteEXFcRiXOqo0BrcbOQN9Rof4TXtn41f8AMwrj+6Z9f9+tRXmBL5vu+IR1dyT3gR5ADyGg08K5hSq1+bJIdT1B+KdjuLYm6W3xStvhHxMw+JbKujkgBWJViTtlDKJ9qjHxOxN5riuykWLaypBkSfnJ8DOnoPOuJybw57uOsBB8rq5PgqkMx/KPUirtvWA0SARJOu2xFZNzR7d1ZQPObERJsPJfmluLoNN9Mu466ivvC8T7Z8qDMzRoDPy/V5etXRifhtg7gJNkAm2w7pK96Z2B8TWT+RbOGJWxaVO8jkgd4yuRgTue7J96rcuZuJEZJR5c8ny/ulmHwoOdRP7rh8t8fvYewLb5WYNKgKzFQw0WevX7xrXnEeZ71xdLRIj8CgQTG5EgTpXYbDoBBKgQV3GwOZD6qa8Xidi2e86kSSVHeHeEOogHQ7x461Sw+OiZ2iVpo/r8xX8r0TcQMaGs6KvsZjcVc7uUr5RtBg/Y/atrgfLjm4GvTE7dZ86mHEubcEgOVWZo30GwgTuSY0OmtV7xn4gXr7dnhV7MT831/c/L67+ldb4cmKUGPTp7+Xn/AEuhg9q3TVK1uWrRN5iFIVAUzHQEyJUeMRNSeoZyFxx7irabWFObX5SIgidw0n0I86mdelhe17NTTYKrpWFjtJFJSlKlUaUpSiJSlKIlKUoiVjxGHW4pV1DKdwQCD11B86yVixKEowUwSDHrFYJoWnKgPO/AMRiryXLJBQAqAxyHfVgG6Hx8vA1p8I+GmYg4q8gE/IhDFh5sYA9gamvD7RLiZ01PiI6U4raXN3RB6kaV48+IvGO7KLaGutLjz36dPXC0d4ZBJLb9yfkumMDb7MW8ilAuUKQCoWIiD0jSuLxHlPBRmawgOkZZG22g09fGljF3E0DSPA1nZnvjoCvTWNfOfKun/MR5kJbA3/aRs0/Wj1ob/ouw4+k+9wuRguFJZnsgEneBqfInc9d6zxc/H5dfY71muWbq7p9j9ulaeKx5tqWZCABJJMbb7jpXlCPEozR1D5ruaGHZtfRbmGs3HDHMsgAx3tfEb/7eda2N5cuMxi4o7+UnKdivdbfxgRXNs8/WLRaYbQDRujeeWKXPipY6Id4+o/Lr0E16/E0ZOI1mX+bf49a+i0di5DXlzGFYbnKl8jW4B3SYAG6GGUb9NRXA45y26ubYusYiW2BDDMjafSdj4GpUOeiyhktggwwIRz82gO8a7etQPjfNWNuOzCy6zP0gABe6dgTppNYmw2wMH4f8xPJ6D5KbFLnvIk4HRfdjldh3meANTmj3BPiD9wa2cZxLh+GsksjPc6C3qSf/AFNgvmZ9DUT4g2LKG5dViZgAyYPnPlr6V7wdbqOHuhWA1ynTz1IqaCORo/3vBB6V6K6XwmTeJvHUGla3wu4zYuq6qmS+RmMnMWSREGBsSNPOan9Qn4f4OxczYm2oS7qjKNCswSSNPmgEGNRU1Aq5hZoYG0qTJc10hLfruvaUpUy50pSlESlKURKUpRErxzANe1jvXQqlm0ABJ8gBJoi1sUxUAqQPEmNfvvWhcQuZXK06nKf41H/0t8RdJQMZJygmSF8PADyrf4NeP6Qq9ZIYdRAMz/rf0rxs88WbP7ORpLHOAG+wPFjb5i1bDGMTLvcC1nxOIS1HatknaQST+7862MJzPhh3Vb3019da+ubYNkKVBDNrImI108Kg9zgyHYEbbE+9ROdD4TkFkAs0LJFn4cj6BTY8EeRHqkJHwVn2r6uJUgjxFcXmpu7bHQuSfZdP2/lUEtcKZTNt3UxIiPGB01mp/huBlrSi8QzfVKjwnboRVwzK/wAnC+FnumuenoqCXHbiPa/VY7cFQh8GCsRvbdfeZFLllQS0KO8jiYGsZWGvlUlxXJyEEjQ5WbSYJX32NQDnjgBsXwiPlWEYmASVuEqTrtBEaVUP8Hmj3e8V+qtcXJbkv0Nu/XmpZy/jLCZ0uXLa2wrCSw0UkEehBP5Vu4jmvAKSe0FxpDEINM0ZWOsCGGhFUxd4CzaNcYkFk1JgMuqjyDCsmF5ZysHSY0M/qncHzU9Ooq7xZm48QjLrrqmR4SZHF4PKlXOnxSsdk1jD4cknKM7GAuU5liB3iNt9vGq9vXcTiLRfVUVxmK91QuwA9yKtPDcI4atlbt91BI1tzJzDQgAbqdwTtUZ5k5/BJw2Awpyt3DcdREGQSqDT3bw2q0YwOeHmlSSTlkToGgjv8VK/gnexLm8zmcOqhAxGpuAzAPUBS0/3l1q1qqv4LcbvTewd2StpA6fqS0FQfAzmHo1WpXZLWo0qyI23dKUpUSkSlKURKUpREpSlESseIsB0ZTsylT6ERWSseILBGyiWymB4mNPzrB3G6yFp8L4bbsLlQa9Sd29/4VFeYcLatXSxvBXme4T2onrodPc1GrvMF+9ez3GKMsgKsqLUbga6HxJ8K6XDOT7mItvcD5TPdzAw5+ok7g+cHc7GYop2RZADI21p4o169br0TMU4x9pPJzz19fJblrmVGUW7ly8ROrMEI8jEyPPU12U5czKGS5mBEg6ag1V17iAQkOrCDExI086sDkLmvD9gbbXhmDEgGQcpAPhG+akMUOU6pmAmud7+akz8V2PH7SKxvv2Uc4zzjcwWIuWkw6MyGM7En6Q2gGgInzrSX4uYwHVFOo0IEa7bLNdTnThYa+920yurqflIJDGA0ga9Jmo7dwBk90/Oh26Afsmo2vOMTGxukA+virHGZhTRNc5oJoXZ69fgu/gvjK5IW5hRrIlSx1nXukfvrq8y2WxeWUKuvcEIxkEZlUydiRIPrUU4VZsWri3MVdt2raNcJViO0fMZAVB3o03iKkt34wYEH+1Oi65U+ZDO2efCrbGZJlxnW3ZUPiMkGLO04uxF3W/8qK4ng2J1K5gIJkIoMKQpOpPynf71XHFeI4lndO8IJWGJY5hrpOgkajSv0DgefuH32/o7uZszNk7Nw2VhFxTmABBJnQ+FVfzvgrQxBfDDMriSGZAVaSR1M+M+ceFdeNiQxup+y4Z/EJ5W1f2UBtYa+Xz52J/ETOh9eh/aKsDlnG4ZLLviCReToASbk7ZB0PiDtvMbQ7G4q4Dl0E/h210MH2+9fGHs3Pmkj9/tVg+KN4/1iz3VU6Ut/MaCv34XcYtXVuqtkW7ndYsDJuJsM0nusp3A0l5G5ifVT/wVsF71y40qRbgL0aWGY+ghfv5VcFcJFbFTtNhKUpWFslKUoiUpSiJSlKIlYcbihatvcMwisxjeFBYx9qzV83bYZSp1BBB8wdDRFDMBwi3j8PZxl5OwuOouXAphWXcZiRp3QrTvrrNdPg/OmBuHsrV5FK90IZSfDJmADjzFQ/4s3sVaS2gI/RY7xX5mbp2qdVAGgGhMzFVw5VxJ/PUz+8jST1JCjQV3QYEbwZBsT2+6imy5KDHGwFcHN3AsHZVr112TMTCLBNxt4UH7+A3NV9/PAWWP6LYt28wHfuDtbsE6mTCgEdMvvXZ+H3LBx6XRiSzWLYy251dHbU5LhGYQoEr8pzDTSo3z5ync4ffyoxay65kdgJJGhUwIkSPYg+keL4biQy1ptw+NfoOP46LeXPypYg0P91drgfxIIf8ArVm2yHMS1tcjqNAIAOVgN40Ou/jZeK4Xbv2CbLn+kQZHUmO8IzD2NfnNcTcBjKDuP3xVzcgYjG2sGq3LQVc02w4IfK+olc2nemBvrXXlQsADm7Llje5p942qWv8AL5VyjFgwe5bIO4KeNYDwcRMn5Fub9M2Vh+01eHMHKoxbi49o27gLMWtiC5XQ5gSVOkCfzqE8ycrJhEWFxD65ROQLlYSJIE6kmPfwqWOSKShW6PkewEk7f2sPw25QS5ibytJVUZS3Rc8NZY/ZhU9flbCMdTaEwxXOsiRlupvoQYYH2qrTxjFC32VtciSZVQBmZNO8YzOQAIknyiudes4hz3mPTcyO98p16E6ViTDa43v+gXN+Md3FeZ+wVkc28vYGzYJ7VO1TVcveznQbLtmET4ET41U/HuMsO7bXKpHzbsfLwWp/hOR7l20tx2CIVBkwABsRrsV8PCte7y/hmJw9gHG3zvbs97Kdpe78loA/UTPka4RPKxhYNgp3QxPkDzuaXM+CePxDcUs20ZjbAuNcB1ATIwJ8u8U9yK/SlQX4YfDZeFo9y4Q2IugBo1S0gMi2hiW1iW6kDQRU6rjC7GiglKUJrK2SlKURKUpREpSlESlKURYcVgkurluKrKehAIqF8R+EOFdw9pnsmZgQyewb5esRtvU6pW7JHMNtNLVzQ7lc3heAGFspat2+4ojukEzuSc0SSdSfOs2Kw1u8hW7bDod1dJGm2hBrcpWNRu000KVXcdxuFw11reEs2bTic1zIA6sdxbJHcjxHt41G7+ODMWe4GJIklwTp5k1ehUeFIqyi8Q9mKDP1tU2R4Uch5c+Q12rYKneA813MO0LcDpmbuFpUgnWPw+oqd3LtjG4UBjpctARBLI6mVOg3Bn19DUmoKgnyhIQ4No9wurGwjA0sL9TT0KqfF8k3w57FWugsrAhTbIYDKZ7XKNR4E7194b4b4t4lbFldR33LsFJmMlsQY/v1awr2tj4jMRV/RRt8IxgbonyvZQ9/h0l/J+mXrl9UAC2k/oMOAAAO4hLsYA1ZzUm4dwu1h0FuxbS0g2VFCr9h1862q8Va4SSeVZta1vAXteGlJrC2XlCK9pREmva8r5CeZ/L+FE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8" descr="data:image/jpeg;base64,/9j/4AAQSkZJRgABAQAAAQABAAD/2wCEAAkGBhQREBQUEhQUFRQWFRcXGBgYGBcYFRQXGBgYFRgXFxgYHCYeFxwlGhcUHzAgIycpLCwvFR4xNzEqNSYsLCkBCQoKDgwOGg8PGjUlHyUqKSo0Ki0vLiwvLTQ0LCwsKS4tNC41MCwtLywvNSw0LCosLC8qKiwvLCwsMSwpLCwsLP/AABEIAQ0AuwMBIgACEQEDEQH/xAAcAAEAAgMBAQEAAAAAAAAAAAAABgcDBAUBAgj/xABFEAACAQIEAwYEAgUKBQUBAAABAhEAAwQSITEFBkETIlFhcYEHMkKRUqEUYrHB0RUWIyRDcpLh8PEzU4KTonODssLDNP/EABoBAQACAwEAAAAAAAAAAAAAAAADBQECBAb/xAAyEQABBAEDAgMGBgIDAAAAAAABAAIDEQQSITFBUQVh8BMicZGhwRQygbHR4RUjJEKC/9oADAMBAAIRAxEAPwC8aVwv5Fvja+v+Fx/+hp/JuKG11T/1XB/GtbPZb6R3XdpXDGExf4k/7jfvt0y4wfhPoy/vQU1eSaPNdylcPtsWPoJ97X8RT9OxQ3tN9kP7Hpq8k0ea7lK4R4xfG9lv+25/+JNeHjl3/lMPW1e/hWNYTQV3qVH/AOcjD5lHuHX9or6HNtvrlH/WP3xWdYT2buy71Kj1vm0E/IntdU//AFFY8fzulq07smqqWAzoM0Dad/yO9Y1tWfZu7KS0qOcH56sYm4ttRcV2MQQI0BJ1BPhHjqNKkdbAg8LVzS00UpSlZWqUpSiJSlKIlKUoiUpSiJSlKIlKUoiUpSiJSlKIleRXtKIsbYdTuqn1ArEeG2iQTbtyNu4un5Vs0os2VzMXgraPZYW0U9qNQoBkq40IGldOufxxstnP+B7b+yupb/xzV0KwsnhKUpWVqlKUoiUpSiJSlKIlKUoiUpSiJSlKIlKUoiUpSiJSlKIlKUoi0OP282Evjxs3B/4Gty0+ZQR1AP31r5xVnOjKdmUr9xFavAXJwtgnc2bc+uQT+dY6rbot+lKVlapSlKIlKUoiUpSiJSlKIlKUoiUpSiJSlKIlKUoiUpSiJSlKIvi3dDCVMwSPdSQR7EGtHl8/1dB+Eug9EdkH7K+cM/YtdUhyDcLrCs0hwGIBAgHPn0Pl41s8MsZLQBUKZZio6FmLnqZMk9YmawtjsFtUpSsrVKUpREpSlESlKURKUpREpSlESlKURKUpREpSlESlK8Joi9pSlESvCK9pRF4DXtYrzkFT0mD76A/ePvWWiJSlKIlKUoiUpSiJSlKIlKUoiUpSiJSlKIlKUoiV8qZ16dP41jvYhB8zKPUgTWTtR4ilLFhfVK1zj1BI7+nglwj7hYNe/pq+D/4H/hWaKxqHdZ6Vg/TF/W/wP/CsnajxpRWbC9uLIIr6rF+kL418W8SIO5gkba+I/IilFLC2K8rRu8atL85ZB4ujqv8AiZcv51s4XGJdXNbdXXaVYMJ9RSilhZqV5SsLKUpSiJXteUoi9pSlESlKURK08bxIWyAFe4xMQmWR5nMwA+9blaGMwXezgE/iA39R5+X+jzZL5WMuJoJsWDtt1WQAdiaWV7pP4h6R/nWHFWEYZrlstlUnUZtBqYXqfas64gRpLD/y/wA6ypeB2Ptsfsa6BK26B3WhZfKhbfEPDKD2Nt7hn6VCLsI1Ou0HauZf+ImJPyWraDzDE/ckD8qkfFuRbV0s1o9kx1MCUJPXLpHsY8qjOK+HuKUypt3PRsp8tGAH51E90i3AaFrXOcOIP8j2x6In7wa2MPxXiT/26j/27fXQfR415heUsWp1tER1DIf2NUv4TwZgBnBB06eGs1sxzuoWpAXDsNxH6sQkQT/wk6aH6azX7OPP9uJ20VR59F8KlS4AZj4RA9zJrY/Rx+c/lFSclYrZQm3w3HT/AP1N/vtuK6eAsYtGlrqXQQNCApOmmqga7jY/kKkQww/KPtqKyC2BW1gLXSVgS0RuR7TXzcsd1gpKEg94ASCRGaDoT60x/ErVhZuuqDzOp9BufaofxL4jJ2mS0hYRtJDv6KASo/M+VRuma00TuuiPGkkBLRsOvA+ZXV5NxeIKul+5bvBCVW6shyRoVdSBPkwmfzMlrT4RetvZR7WTKV0yfKPEAQCIOhBAOmoFblbW47u58lGa/wCvCUr2vKIgr2lKIlKUoiUpSiJWDFYlbayxgft8hWetLinDReUCYYaqegPmOoqKYyCMmIW6trWzNJcNXC5WIxxZpXujwOsz4/5Efwy8VwDXLQuIxV1WYnukbwJ2P+3pwnxHZvF2QA0Fl7y+cEfs/wA6l3a22TKGABWB6e9ecwfbZMczZeRwPPp8P2VlMPYljm+goSvHsVa+kkCfE6DeNSPyroYHnyDlvIwO0wN/Tu9Na2LvA3nuww8iOlaV+zastF+5r+FO80nUz0X3qvxZ/EInVpP/AKsD67fJdp/DTCtNny5Uk/lfMge0A4J6yBHqJ1msD8cujexO+zE69B8laFnnLCwF7NgoBA7qwAOm+1dfBYmxiFm2UYRJEaidpB1B8K9ZTpd2S7+Wkj6gn6qqfC6Ld0e3nf2XKxHOoT5rcaTqW9/o6VqJ8T8JJ7S7bQdILOSPRV0965vxQ4BbZLNwoIS6A2myuQpnynX3qvm5ctwBHV0Pl1Rv2D3qvOTJDIWveTXSgOnzVxieH4+TCH8X2Ksm/wDF/Ar/AGzH+7aYa/8AUf3Vix3xKTISlu45gwC2Ubbd0D1qt/5CSJygGAddAGGjKf1WGoPSpvytYwgwv9ZuW0CsVVmZQWTRlgz8yGRInTSuyHKM50jlQ53h0eMwPbvv1UBxvGMXfuGFFsM30ks0HoGaWOnWuJbwN61fYsWR1YwZIInUGd9oq6LHHOFiewK3SN8gEa77xAO+mx2qAc7cxJjcSEw9oK6KQ7iSWA6bQSPGP2VY4ULYn+8FU52W+dlcAKwPhbzLdxPaJcQnIAWugAKx0ADfrx4bgdNJsGovyBxLDPhUtYdezKL3rZMvJ3cmBnk/V59NqlAqWYU8iq8lxQuDmAg2vaV4K9qFSpSlKIlKUoiUpSiJWtjLLPChsqn5iPmI8AenXWtmtfH41LVsvcYKo3n9gHU+VauAIN8LZt2K5WpxS7Ys2ct0LkjRepjwHj5/eodieYWBAsgIgAGUy5gEdZBGmnvWHFzjsQTaDqTouY5hA/EPo8dJHl1rlcQwtzDtluoVPSdjHgdiPeqSeV2rVGABxY/b+l6PExGNGl5t3NH+Pup/y1jxiEOYAOsTG3qJ6bioDzjwK7h75VGBR8zKcxBCnUz5qfvIrv8AIvHbK9qGLB+7oR9I0mZ8Tr6jxru8XGGxa5WYgiYMGR4jauqaKSfHa5ot3q/JczMgYWW4V7qpu5axPQtJCjR/q3jfqBNbfB8TjFvL2XaF2Iyw+4kAg66rMVOv5mJOb9IGUNmPcaQCIFRjEc54fBMVwkXLiqydvcDQCTMJbAiD+I1Bh4mTLINLarrwrXJ8axhGdgfKirHxXDbjplfOwIYMCwIJOwMtXAxXIymctt9pjtIBy/MANdf21CLvxXxUki+NcpA7NYDDcfJMe9SPlz4wK9xbeIQy1wBXtjqdAGQnz3B67V6CXw4n3iAf3Xj48x8ezSQoXz1gLuGvC1atIhBVu0LG5mFwHs8uYQBIZZjcdOsKu4K65lmJJk6yTpo2/UHceFfoDm3BYfGWgpVw6gqrafK2uRgDqsgEdRGnUGs8bwy9ZJLLZUCCXa5IkfXAAMxAOmsiunGbA1lcFRzTyvNk38VyeT8Cy3xbcwl1gpb8LH5deq/79DVvYHkm3hpZonqWiP8AX+ulU7c4yAd8xjQKCqKZnT6mg+lSDhHFsRxAsj3XLt4kaL1yz71rkRMHvMXM2ck6SrK5X5RCYoYm20WQGyrB7xYFTE7prIPU+QkzgVG+XMXdRlsv30y91ie+hUfK0/MpGx3EQZkESSuaSR0ht3wUsETI2kMFb2vaV5XtRqdKUpREpSlESlKURK4nNPLv6ZbUBsrI0idVM6EEen+ta7dcnmV2Fme1Fi3M3rswyWgCTkPRicqz0zEjWKwWCQaT1W8cjonB7eQsXL+EsYebSuDdHzZu659FP0+kjzrPzFiMPbsF8SAUHQiSx6Ko6k1VHMXNy4oqlodnZtH+hy924sCM+YaqSDsPETJid3lt34i6YXEr29tQW7WSl6zAgMWU5XkgLBGviYM9R8Pb7Onj3eoUTsoufqvfutDiXNnaSuGtJYtxsoUux1glyJB1O3nvNc7AcbvW3DC65C6wxzKY8QfE/bYRXd5h+GWJsBnsHtkB0Uf8WD4rEGPI+YHSoKLl0tkFtixgZcjFpJ0EDWSfvVnjxwBmmIClxzSSF2p5Nq/+XsbaxmFVwoEgo6+DdV8xqCPIiqa525GOFxLSHFpzca2w1WF1VJ8QNNdSBNTfkjHX8FhSuIti21y47qHkNoqiCpPd+XSak6cbN5T3LboQNwSpB3nWK5AHQPJAtq2EzX+7e6/Ph4SkEktAFt9xs5hulTb4c8jK9/tnDdnaa4mYkgFjHZsvQxJnzIqeY3BYWyrXGwuGAUFTFoHuqM0RtVf8d59vYiBAW2ASLaIcoy6CfEj8vAV1M/5AIaKHdc+RkGAb7nt64VhXLeCJ1e2TGaDcJEju3E+aNdx/CvcTyPh8RaKgKVYQHWDtqlzzPRh13qoLvGbx+UPuNlA3Ejp16V2eVruJYNcHaEHuxmIXUjvHXXWB5TrUGRiMhbra7ceSixsyaZ2h7RR7Fecb5OXBPlvBR+EyIYDwnw8DrB16GuaeL2bJXIcrSMpBy6zEgmNj18qkGO4fiLwKm34/SCVOxPeGhB38JHSoHxPk3EWLs4oNrqGOof38R4dPcVG7xQhlBoB7qCXwxrHa3vJb2X6Q5dQGyjlldyozMoIExqADtXVqs/g++JIYMD+jKsI7eMxkT8SjX+7t1irNquDtW6u4Xh7AQEpSlZUqUpSiJSlKIlKUoiVhxhXs2zgFcpkGII8DOmu2tZq0uMcMXE2HtMYDDfwIIIPnqBpWzasXwtXkhp0iyqzPwwbFM16yFwttmBS0XFwlfqMoSLe5hQWjUaVK+F47B8N/q5DWm0LM6k9ppAbOBBHQAaCCBtWx+nrw7BhCc1xBtrDEmSw/VBO/tvUA4lxBr7l7hkn/AFpVxDC7JsOPuDjz9eaoMzPGIG0PfNEjoO6tnD8Xs3BKXFYeRqK83c3lGazYMMB3n6gnovt189PGoNhwUaULKZ+kka+29Whc5ZTEWLYxKjtcoJZYVgeonw6RtWj8ePEeHP3Hr5rDM2XxCJzIvdcOv2voqxe6WJLEsTGpMk+pNbXDeLXLDhrbEGTI+kjwI610+L/Da8rE2CrpuAYDAE6KZIBPn+VaDfDx0UvirtuzbBgndjAzd0AxOkRuasnZUBZZIrt/SpW+H5LH3uCOv3vj6qyMBjFxWGDwIdACpiAykyuvSaifG+RhnZ7Fy2BnzhHYCJEOoPh11qHPxpLIy4cE21IuAuAGIJgggeFdrgPEbVxhbuXDbYuUzFQUkiVMz121HvXno8r2ch9kRXa16FzoMprWTc9+Pj64WD+aDjS5csogUqW7RTCg5lbuyZXxpxDnnCYCwLOFuLeuSzPcyEoGYQ4UGAQ0DSSBHU7dTm/ky9icKRavGQBcyAKO1yaPbB8Roy+J32BFQ4vlO4hyuHDbd6VmdVbX6WGk9DUeT4jJJ7j9lj8JFibtJ36+uP37KV4T4n4t7kWmzbfOEygDQFoHhp4muvxzmS9jkWzCkSpIVYBI66yQPfbSozyPyW1zFruEGbOegWD8x2BmB+Y61Y2Iv4PBiE77fqwST67e9Vss7S3S53JrzVlgsaWlzbd8ePqpLylxguosuBKoMpAAECBEDQRpUkrictmw6m5b/wCJADg6Ms6wR4efWN67dSYjHsiDXu1Hv5dF2yfm4pKUpXUtEpSlESlKURKUpRErDi3IRiozEAkCYnynpO01mrS4zxRcNh7l55KoswNz0AHqSB70ut1q40Dar7CK+JxE3r1m2569ohYRoERVbT0kT51KsVyHh7iicyv1dSFLGNysZfPQCq9x3AGaw+NuxYe44NmyqQpB18iojWY1iYMiphy18Q7DWktXi1u+qhYeMtxgIGV9jOm8Guh/iDnHY6SOg9X+nwVBiQxBxZML1bguPO/0/dcTjdteEXFcRiXOqo0BrcbOQN9Rof4TXtn41f8AMwrj+6Z9f9+tRXmBL5vu+IR1dyT3gR5ADyGg08K5hSq1+bJIdT1B+KdjuLYm6W3xStvhHxMw+JbKujkgBWJViTtlDKJ9qjHxOxN5riuykWLaypBkSfnJ8DOnoPOuJybw57uOsBB8rq5PgqkMx/KPUirtvWA0SARJOu2xFZNzR7d1ZQPObERJsPJfmluLoNN9Mu466ivvC8T7Z8qDMzRoDPy/V5etXRifhtg7gJNkAm2w7pK96Z2B8TWT+RbOGJWxaVO8jkgd4yuRgTue7J96rcuZuJEZJR5c8ny/ulmHwoOdRP7rh8t8fvYewLb5WYNKgKzFQw0WevX7xrXnEeZ71xdLRIj8CgQTG5EgTpXYbDoBBKgQV3GwOZD6qa8Xidi2e86kSSVHeHeEOogHQ7x461Sw+OiZ2iVpo/r8xX8r0TcQMaGs6KvsZjcVc7uUr5RtBg/Y/atrgfLjm4GvTE7dZ86mHEubcEgOVWZo30GwgTuSY0OmtV7xn4gXr7dnhV7MT831/c/L67+ldb4cmKUGPTp7+Xn/AEuhg9q3TVK1uWrRN5iFIVAUzHQEyJUeMRNSeoZyFxx7irabWFObX5SIgidw0n0I86mdelhe17NTTYKrpWFjtJFJSlKlUaUpSiJSlKIlKUoiVjxGHW4pV1DKdwQCD11B86yVixKEowUwSDHrFYJoWnKgPO/AMRiryXLJBQAqAxyHfVgG6Hx8vA1p8I+GmYg4q8gE/IhDFh5sYA9gamvD7RLiZ01PiI6U4raXN3RB6kaV48+IvGO7KLaGutLjz36dPXC0d4ZBJLb9yfkumMDb7MW8ilAuUKQCoWIiD0jSuLxHlPBRmawgOkZZG22g09fGljF3E0DSPA1nZnvjoCvTWNfOfKun/MR5kJbA3/aRs0/Wj1ob/ouw4+k+9wuRguFJZnsgEneBqfInc9d6zxc/H5dfY71muWbq7p9j9ulaeKx5tqWZCABJJMbb7jpXlCPEozR1D5ruaGHZtfRbmGs3HDHMsgAx3tfEb/7eda2N5cuMxi4o7+UnKdivdbfxgRXNs8/WLRaYbQDRujeeWKXPipY6Id4+o/Lr0E16/E0ZOI1mX+bf49a+i0di5DXlzGFYbnKl8jW4B3SYAG6GGUb9NRXA45y26ubYusYiW2BDDMjafSdj4GpUOeiyhktggwwIRz82gO8a7etQPjfNWNuOzCy6zP0gABe6dgTppNYmw2wMH4f8xPJ6D5KbFLnvIk4HRfdjldh3meANTmj3BPiD9wa2cZxLh+GsksjPc6C3qSf/AFNgvmZ9DUT4g2LKG5dViZgAyYPnPlr6V7wdbqOHuhWA1ynTz1IqaCORo/3vBB6V6K6XwmTeJvHUGla3wu4zYuq6qmS+RmMnMWSREGBsSNPOan9Qn4f4OxczYm2oS7qjKNCswSSNPmgEGNRU1Aq5hZoYG0qTJc10hLfruvaUpUy50pSlESlKURKUpRErxzANe1jvXQqlm0ABJ8gBJoi1sUxUAqQPEmNfvvWhcQuZXK06nKf41H/0t8RdJQMZJygmSF8PADyrf4NeP6Qq9ZIYdRAMz/rf0rxs88WbP7ORpLHOAG+wPFjb5i1bDGMTLvcC1nxOIS1HatknaQST+7862MJzPhh3Vb3019da+ubYNkKVBDNrImI108Kg9zgyHYEbbE+9ROdD4TkFkAs0LJFn4cj6BTY8EeRHqkJHwVn2r6uJUgjxFcXmpu7bHQuSfZdP2/lUEtcKZTNt3UxIiPGB01mp/huBlrSi8QzfVKjwnboRVwzK/wAnC+FnumuenoqCXHbiPa/VY7cFQh8GCsRvbdfeZFLllQS0KO8jiYGsZWGvlUlxXJyEEjQ5WbSYJX32NQDnjgBsXwiPlWEYmASVuEqTrtBEaVUP8Hmj3e8V+qtcXJbkv0Nu/XmpZy/jLCZ0uXLa2wrCSw0UkEehBP5Vu4jmvAKSe0FxpDEINM0ZWOsCGGhFUxd4CzaNcYkFk1JgMuqjyDCsmF5ZysHSY0M/qncHzU9Ooq7xZm48QjLrrqmR4SZHF4PKlXOnxSsdk1jD4cknKM7GAuU5liB3iNt9vGq9vXcTiLRfVUVxmK91QuwA9yKtPDcI4atlbt91BI1tzJzDQgAbqdwTtUZ5k5/BJw2Awpyt3DcdREGQSqDT3bw2q0YwOeHmlSSTlkToGgjv8VK/gnexLm8zmcOqhAxGpuAzAPUBS0/3l1q1qqv4LcbvTewd2StpA6fqS0FQfAzmHo1WpXZLWo0qyI23dKUpUSkSlKURKUpREpSlESseIsB0ZTsylT6ERWSseILBGyiWymB4mNPzrB3G6yFp8L4bbsLlQa9Sd29/4VFeYcLatXSxvBXme4T2onrodPc1GrvMF+9ez3GKMsgKsqLUbga6HxJ8K6XDOT7mItvcD5TPdzAw5+ok7g+cHc7GYop2RZADI21p4o169br0TMU4x9pPJzz19fJblrmVGUW7ly8ROrMEI8jEyPPU12U5czKGS5mBEg6ag1V17iAQkOrCDExI086sDkLmvD9gbbXhmDEgGQcpAPhG+akMUOU6pmAmud7+akz8V2PH7SKxvv2Uc4zzjcwWIuWkw6MyGM7En6Q2gGgInzrSX4uYwHVFOo0IEa7bLNdTnThYa+920yurqflIJDGA0ga9Jmo7dwBk90/Oh26Afsmo2vOMTGxukA+virHGZhTRNc5oJoXZ69fgu/gvjK5IW5hRrIlSx1nXukfvrq8y2WxeWUKuvcEIxkEZlUydiRIPrUU4VZsWri3MVdt2raNcJViO0fMZAVB3o03iKkt34wYEH+1Oi65U+ZDO2efCrbGZJlxnW3ZUPiMkGLO04uxF3W/8qK4ng2J1K5gIJkIoMKQpOpPynf71XHFeI4lndO8IJWGJY5hrpOgkajSv0DgefuH32/o7uZszNk7Nw2VhFxTmABBJnQ+FVfzvgrQxBfDDMriSGZAVaSR1M+M+ceFdeNiQxup+y4Z/EJ5W1f2UBtYa+Xz52J/ETOh9eh/aKsDlnG4ZLLviCReToASbk7ZB0PiDtvMbQ7G4q4Dl0E/h210MH2+9fGHs3Pmkj9/tVg+KN4/1iz3VU6Ut/MaCv34XcYtXVuqtkW7ndYsDJuJsM0nusp3A0l5G5ifVT/wVsF71y40qRbgL0aWGY+ghfv5VcFcJFbFTtNhKUpWFslKUoiUpSiJSlKIlYcbihatvcMwisxjeFBYx9qzV83bYZSp1BBB8wdDRFDMBwi3j8PZxl5OwuOouXAphWXcZiRp3QrTvrrNdPg/OmBuHsrV5FK90IZSfDJmADjzFQ/4s3sVaS2gI/RY7xX5mbp2qdVAGgGhMzFVw5VxJ/PUz+8jST1JCjQV3QYEbwZBsT2+6imy5KDHGwFcHN3AsHZVr112TMTCLBNxt4UH7+A3NV9/PAWWP6LYt28wHfuDtbsE6mTCgEdMvvXZ+H3LBx6XRiSzWLYy251dHbU5LhGYQoEr8pzDTSo3z5ync4ffyoxay65kdgJJGhUwIkSPYg+keL4biQy1ptw+NfoOP46LeXPypYg0P91drgfxIIf8ArVm2yHMS1tcjqNAIAOVgN40Ou/jZeK4Xbv2CbLn+kQZHUmO8IzD2NfnNcTcBjKDuP3xVzcgYjG2sGq3LQVc02w4IfK+olc2nemBvrXXlQsADm7Llje5p942qWv8AL5VyjFgwe5bIO4KeNYDwcRMn5Fub9M2Vh+01eHMHKoxbi49o27gLMWtiC5XQ5gSVOkCfzqE8ycrJhEWFxD65ROQLlYSJIE6kmPfwqWOSKShW6PkewEk7f2sPw25QS5ibytJVUZS3Rc8NZY/ZhU9flbCMdTaEwxXOsiRlupvoQYYH2qrTxjFC32VtciSZVQBmZNO8YzOQAIknyiudes4hz3mPTcyO98p16E6ViTDa43v+gXN+Md3FeZ+wVkc28vYGzYJ7VO1TVcveznQbLtmET4ET41U/HuMsO7bXKpHzbsfLwWp/hOR7l20tx2CIVBkwABsRrsV8PCte7y/hmJw9gHG3zvbs97Kdpe78loA/UTPka4RPKxhYNgp3QxPkDzuaXM+CePxDcUs20ZjbAuNcB1ATIwJ8u8U9yK/SlQX4YfDZeFo9y4Q2IugBo1S0gMi2hiW1iW6kDQRU6rjC7GiglKUJrK2SlKURKUpREpSlESlKURYcVgkurluKrKehAIqF8R+EOFdw9pnsmZgQyewb5esRtvU6pW7JHMNtNLVzQ7lc3heAGFspat2+4ojukEzuSc0SSdSfOs2Kw1u8hW7bDod1dJGm2hBrcpWNRu000KVXcdxuFw11reEs2bTic1zIA6sdxbJHcjxHt41G7+ODMWe4GJIklwTp5k1ehUeFIqyi8Q9mKDP1tU2R4Uch5c+Q12rYKneA813MO0LcDpmbuFpUgnWPw+oqd3LtjG4UBjpctARBLI6mVOg3Bn19DUmoKgnyhIQ4No9wurGwjA0sL9TT0KqfF8k3w57FWugsrAhTbIYDKZ7XKNR4E7194b4b4t4lbFldR33LsFJmMlsQY/v1awr2tj4jMRV/RRt8IxgbonyvZQ9/h0l/J+mXrl9UAC2k/oMOAAAO4hLsYA1ZzUm4dwu1h0FuxbS0g2VFCr9h1862q8Va4SSeVZta1vAXteGlJrC2XlCK9pREmva8r5CeZ/L+FEX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0" descr="data:image/jpeg;base64,/9j/4AAQSkZJRgABAQAAAQABAAD/2wCEAAkGBhQREBQUEhQUFRQWFRcXGBgYGBcYFRQXGBgYFRgXFxgYHCYeFxwlGhcUHzAgIycpLCwvFR4xNzEqNSYsLCkBCQoKDgwOGg8PGjUlHyUqKSo0Ki0vLiwvLTQ0LCwsKS4tNC41MCwtLywvNSw0LCosLC8qKiwvLCwsMSwpLCwsLP/AABEIAQ0AuwMBIgACEQEDEQH/xAAcAAEAAgMBAQEAAAAAAAAAAAAABgcDBAUBAgj/xABFEAACAQIEAwYEAgUKBQUBAAABAhEAAwQSITEFBkETIlFhcYEHMkKRUqEUYrHB0RUWIyRDcpLh8PEzU4KTonODssLDNP/EABoBAQACAwEAAAAAAAAAAAAAAAADBQECBAb/xAAyEQABBAEDAgMGBgIDAAAAAAABAAIDEQQSITFBUQVh8BMicZGhwRQygbHR4RUjJEKC/9oADAMBAAIRAxEAPwC8aVwv5Fvja+v+Fx/+hp/JuKG11T/1XB/GtbPZb6R3XdpXDGExf4k/7jfvt0y4wfhPoy/vQU1eSaPNdylcPtsWPoJ97X8RT9OxQ3tN9kP7Hpq8k0ea7lK4R4xfG9lv+25/+JNeHjl3/lMPW1e/hWNYTQV3qVH/AOcjD5lHuHX9or6HNtvrlH/WP3xWdYT2buy71Kj1vm0E/IntdU//AFFY8fzulq07smqqWAzoM0Dad/yO9Y1tWfZu7KS0qOcH56sYm4ttRcV2MQQI0BJ1BPhHjqNKkdbAg8LVzS00UpSlZWqUpSiJSlKIlKUoiUpSiJSlKIlKUoiUpSiJSlKIleRXtKIsbYdTuqn1ArEeG2iQTbtyNu4un5Vs0os2VzMXgraPZYW0U9qNQoBkq40IGldOufxxstnP+B7b+yupb/xzV0KwsnhKUpWVqlKUoiUpSiJSlKIlKUoiUpSiJSlKIlKUoiUpSiJSlKIlKUoi0OP282Evjxs3B/4Gty0+ZQR1AP31r5xVnOjKdmUr9xFavAXJwtgnc2bc+uQT+dY6rbot+lKVlapSlKIlKUoiUpSiJSlKIlKUoiUpSiJSlKIlKUoiUpSiJSlKIvi3dDCVMwSPdSQR7EGtHl8/1dB+Eug9EdkH7K+cM/YtdUhyDcLrCs0hwGIBAgHPn0Pl41s8MsZLQBUKZZio6FmLnqZMk9YmawtjsFtUpSsrVKUpREpSlESlKURKUpREpSlESlKURKUpREpSlESlK8Joi9pSlESvCK9pRF4DXtYrzkFT0mD76A/ePvWWiJSlKIlKUoiUpSiJSlKIlKUoiUpSiJSlKIlKUoiV8qZ16dP41jvYhB8zKPUgTWTtR4ilLFhfVK1zj1BI7+nglwj7hYNe/pq+D/4H/hWaKxqHdZ6Vg/TF/W/wP/CsnajxpRWbC9uLIIr6rF+kL418W8SIO5gkba+I/IilFLC2K8rRu8atL85ZB4ujqv8AiZcv51s4XGJdXNbdXXaVYMJ9RSilhZqV5SsLKUpSiJXteUoi9pSlESlKURK08bxIWyAFe4xMQmWR5nMwA+9blaGMwXezgE/iA39R5+X+jzZL5WMuJoJsWDtt1WQAdiaWV7pP4h6R/nWHFWEYZrlstlUnUZtBqYXqfas64gRpLD/y/wA6ypeB2Ptsfsa6BK26B3WhZfKhbfEPDKD2Nt7hn6VCLsI1Ou0HauZf+ImJPyWraDzDE/ckD8qkfFuRbV0s1o9kx1MCUJPXLpHsY8qjOK+HuKUypt3PRsp8tGAH51E90i3AaFrXOcOIP8j2x6In7wa2MPxXiT/26j/27fXQfR415heUsWp1tER1DIf2NUv4TwZgBnBB06eGs1sxzuoWpAXDsNxH6sQkQT/wk6aH6azX7OPP9uJ20VR59F8KlS4AZj4RA9zJrY/Rx+c/lFSclYrZQm3w3HT/AP1N/vtuK6eAsYtGlrqXQQNCApOmmqga7jY/kKkQww/KPtqKyC2BW1gLXSVgS0RuR7TXzcsd1gpKEg94ASCRGaDoT60x/ErVhZuuqDzOp9BufaofxL4jJ2mS0hYRtJDv6KASo/M+VRuma00TuuiPGkkBLRsOvA+ZXV5NxeIKul+5bvBCVW6shyRoVdSBPkwmfzMlrT4RetvZR7WTKV0yfKPEAQCIOhBAOmoFblbW47u58lGa/wCvCUr2vKIgr2lKIlKUoiUpSiJWDFYlbayxgft8hWetLinDReUCYYaqegPmOoqKYyCMmIW6trWzNJcNXC5WIxxZpXujwOsz4/5Efwy8VwDXLQuIxV1WYnukbwJ2P+3pwnxHZvF2QA0Fl7y+cEfs/wA6l3a22TKGABWB6e9ecwfbZMczZeRwPPp8P2VlMPYljm+goSvHsVa+kkCfE6DeNSPyroYHnyDlvIwO0wN/Tu9Na2LvA3nuww8iOlaV+zastF+5r+FO80nUz0X3qvxZ/EInVpP/AKsD67fJdp/DTCtNny5Uk/lfMge0A4J6yBHqJ1msD8cujexO+zE69B8laFnnLCwF7NgoBA7qwAOm+1dfBYmxiFm2UYRJEaidpB1B8K9ZTpd2S7+Wkj6gn6qqfC6Ld0e3nf2XKxHOoT5rcaTqW9/o6VqJ8T8JJ7S7bQdILOSPRV0965vxQ4BbZLNwoIS6A2myuQpnynX3qvm5ctwBHV0Pl1Rv2D3qvOTJDIWveTXSgOnzVxieH4+TCH8X2Ksm/wDF/Ar/AGzH+7aYa/8AUf3Vix3xKTISlu45gwC2Ubbd0D1qt/5CSJygGAddAGGjKf1WGoPSpvytYwgwv9ZuW0CsVVmZQWTRlgz8yGRInTSuyHKM50jlQ53h0eMwPbvv1UBxvGMXfuGFFsM30ks0HoGaWOnWuJbwN61fYsWR1YwZIInUGd9oq6LHHOFiewK3SN8gEa77xAO+mx2qAc7cxJjcSEw9oK6KQ7iSWA6bQSPGP2VY4ULYn+8FU52W+dlcAKwPhbzLdxPaJcQnIAWugAKx0ADfrx4bgdNJsGovyBxLDPhUtYdezKL3rZMvJ3cmBnk/V59NqlAqWYU8iq8lxQuDmAg2vaV4K9qFSpSlKIlKUoiUpSiJWtjLLPChsqn5iPmI8AenXWtmtfH41LVsvcYKo3n9gHU+VauAIN8LZt2K5WpxS7Ys2ct0LkjRepjwHj5/eodieYWBAsgIgAGUy5gEdZBGmnvWHFzjsQTaDqTouY5hA/EPo8dJHl1rlcQwtzDtluoVPSdjHgdiPeqSeV2rVGABxY/b+l6PExGNGl5t3NH+Pup/y1jxiEOYAOsTG3qJ6bioDzjwK7h75VGBR8zKcxBCnUz5qfvIrv8AIvHbK9qGLB+7oR9I0mZ8Tr6jxru8XGGxa5WYgiYMGR4jauqaKSfHa5ot3q/JczMgYWW4V7qpu5axPQtJCjR/q3jfqBNbfB8TjFvL2XaF2Iyw+4kAg66rMVOv5mJOb9IGUNmPcaQCIFRjEc54fBMVwkXLiqydvcDQCTMJbAiD+I1Bh4mTLINLarrwrXJ8axhGdgfKirHxXDbjplfOwIYMCwIJOwMtXAxXIymctt9pjtIBy/MANdf21CLvxXxUki+NcpA7NYDDcfJMe9SPlz4wK9xbeIQy1wBXtjqdAGQnz3B67V6CXw4n3iAf3Xj48x8ezSQoXz1gLuGvC1atIhBVu0LG5mFwHs8uYQBIZZjcdOsKu4K65lmJJk6yTpo2/UHceFfoDm3BYfGWgpVw6gqrafK2uRgDqsgEdRGnUGs8bwy9ZJLLZUCCXa5IkfXAAMxAOmsiunGbA1lcFRzTyvNk38VyeT8Cy3xbcwl1gpb8LH5deq/79DVvYHkm3hpZonqWiP8AX+ulU7c4yAd8xjQKCqKZnT6mg+lSDhHFsRxAsj3XLt4kaL1yz71rkRMHvMXM2ck6SrK5X5RCYoYm20WQGyrB7xYFTE7prIPU+QkzgVG+XMXdRlsv30y91ie+hUfK0/MpGx3EQZkESSuaSR0ht3wUsETI2kMFb2vaV5XtRqdKUpREpSlESlKURK4nNPLv6ZbUBsrI0idVM6EEen+ta7dcnmV2Fme1Fi3M3rswyWgCTkPRicqz0zEjWKwWCQaT1W8cjonB7eQsXL+EsYebSuDdHzZu659FP0+kjzrPzFiMPbsF8SAUHQiSx6Ko6k1VHMXNy4oqlodnZtH+hy924sCM+YaqSDsPETJid3lt34i6YXEr29tQW7WSl6zAgMWU5XkgLBGviYM9R8Pb7Onj3eoUTsoufqvfutDiXNnaSuGtJYtxsoUux1glyJB1O3nvNc7AcbvW3DC65C6wxzKY8QfE/bYRXd5h+GWJsBnsHtkB0Uf8WD4rEGPI+YHSoKLl0tkFtixgZcjFpJ0EDWSfvVnjxwBmmIClxzSSF2p5Nq/+XsbaxmFVwoEgo6+DdV8xqCPIiqa525GOFxLSHFpzca2w1WF1VJ8QNNdSBNTfkjHX8FhSuIti21y47qHkNoqiCpPd+XSak6cbN5T3LboQNwSpB3nWK5AHQPJAtq2EzX+7e6/Ph4SkEktAFt9xs5hulTb4c8jK9/tnDdnaa4mYkgFjHZsvQxJnzIqeY3BYWyrXGwuGAUFTFoHuqM0RtVf8d59vYiBAW2ASLaIcoy6CfEj8vAV1M/5AIaKHdc+RkGAb7nt64VhXLeCJ1e2TGaDcJEju3E+aNdx/CvcTyPh8RaKgKVYQHWDtqlzzPRh13qoLvGbx+UPuNlA3Ejp16V2eVruJYNcHaEHuxmIXUjvHXXWB5TrUGRiMhbra7ceSixsyaZ2h7RR7Fecb5OXBPlvBR+EyIYDwnw8DrB16GuaeL2bJXIcrSMpBy6zEgmNj18qkGO4fiLwKm34/SCVOxPeGhB38JHSoHxPk3EWLs4oNrqGOof38R4dPcVG7xQhlBoB7qCXwxrHa3vJb2X6Q5dQGyjlldyozMoIExqADtXVqs/g++JIYMD+jKsI7eMxkT8SjX+7t1irNquDtW6u4Xh7AQEpSlZUqUpSiJSlKIlKUoiVhxhXs2zgFcpkGII8DOmu2tZq0uMcMXE2HtMYDDfwIIIPnqBpWzasXwtXkhp0iyqzPwwbFM16yFwttmBS0XFwlfqMoSLe5hQWjUaVK+F47B8N/q5DWm0LM6k9ppAbOBBHQAaCCBtWx+nrw7BhCc1xBtrDEmSw/VBO/tvUA4lxBr7l7hkn/AFpVxDC7JsOPuDjz9eaoMzPGIG0PfNEjoO6tnD8Xs3BKXFYeRqK83c3lGazYMMB3n6gnovt189PGoNhwUaULKZ+kka+29Whc5ZTEWLYxKjtcoJZYVgeonw6RtWj8ePEeHP3Hr5rDM2XxCJzIvdcOv2voqxe6WJLEsTGpMk+pNbXDeLXLDhrbEGTI+kjwI610+L/Da8rE2CrpuAYDAE6KZIBPn+VaDfDx0UvirtuzbBgndjAzd0AxOkRuasnZUBZZIrt/SpW+H5LH3uCOv3vj6qyMBjFxWGDwIdACpiAykyuvSaifG+RhnZ7Fy2BnzhHYCJEOoPh11qHPxpLIy4cE21IuAuAGIJgggeFdrgPEbVxhbuXDbYuUzFQUkiVMz121HvXno8r2ch9kRXa16FzoMprWTc9+Pj64WD+aDjS5csogUqW7RTCg5lbuyZXxpxDnnCYCwLOFuLeuSzPcyEoGYQ4UGAQ0DSSBHU7dTm/ky9icKRavGQBcyAKO1yaPbB8Roy+J32BFQ4vlO4hyuHDbd6VmdVbX6WGk9DUeT4jJJ7j9lj8JFibtJ36+uP37KV4T4n4t7kWmzbfOEygDQFoHhp4muvxzmS9jkWzCkSpIVYBI66yQPfbSozyPyW1zFruEGbOegWD8x2BmB+Y61Y2Iv4PBiE77fqwST67e9Vss7S3S53JrzVlgsaWlzbd8ePqpLylxguosuBKoMpAAECBEDQRpUkrictmw6m5b/wCJADg6Ms6wR4efWN67dSYjHsiDXu1Hv5dF2yfm4pKUpXUtEpSlESlKURKUpRErDi3IRiozEAkCYnynpO01mrS4zxRcNh7l55KoswNz0AHqSB70ut1q40Dar7CK+JxE3r1m2569ohYRoERVbT0kT51KsVyHh7iicyv1dSFLGNysZfPQCq9x3AGaw+NuxYe44NmyqQpB18iojWY1iYMiphy18Q7DWktXi1u+qhYeMtxgIGV9jOm8Guh/iDnHY6SOg9X+nwVBiQxBxZML1bguPO/0/dcTjdteEXFcRiXOqo0BrcbOQN9Rof4TXtn41f8AMwrj+6Z9f9+tRXmBL5vu+IR1dyT3gR5ADyGg08K5hSq1+bJIdT1B+KdjuLYm6W3xStvhHxMw+JbKujkgBWJViTtlDKJ9qjHxOxN5riuykWLaypBkSfnJ8DOnoPOuJybw57uOsBB8rq5PgqkMx/KPUirtvWA0SARJOu2xFZNzR7d1ZQPObERJsPJfmluLoNN9Mu466ivvC8T7Z8qDMzRoDPy/V5etXRifhtg7gJNkAm2w7pK96Z2B8TWT+RbOGJWxaVO8jkgd4yuRgTue7J96rcuZuJEZJR5c8ny/ulmHwoOdRP7rh8t8fvYewLb5WYNKgKzFQw0WevX7xrXnEeZ71xdLRIj8CgQTG5EgTpXYbDoBBKgQV3GwOZD6qa8Xidi2e86kSSVHeHeEOogHQ7x461Sw+OiZ2iVpo/r8xX8r0TcQMaGs6KvsZjcVc7uUr5RtBg/Y/atrgfLjm4GvTE7dZ86mHEubcEgOVWZo30GwgTuSY0OmtV7xn4gXr7dnhV7MT831/c/L67+ldb4cmKUGPTp7+Xn/AEuhg9q3TVK1uWrRN5iFIVAUzHQEyJUeMRNSeoZyFxx7irabWFObX5SIgidw0n0I86mdelhe17NTTYKrpWFjtJFJSlKlUaUpSiJSlKIlKUoiVjxGHW4pV1DKdwQCD11B86yVixKEowUwSDHrFYJoWnKgPO/AMRiryXLJBQAqAxyHfVgG6Hx8vA1p8I+GmYg4q8gE/IhDFh5sYA9gamvD7RLiZ01PiI6U4raXN3RB6kaV48+IvGO7KLaGutLjz36dPXC0d4ZBJLb9yfkumMDb7MW8ilAuUKQCoWIiD0jSuLxHlPBRmawgOkZZG22g09fGljF3E0DSPA1nZnvjoCvTWNfOfKun/MR5kJbA3/aRs0/Wj1ob/ouw4+k+9wuRguFJZnsgEneBqfInc9d6zxc/H5dfY71muWbq7p9j9ulaeKx5tqWZCABJJMbb7jpXlCPEozR1D5ruaGHZtfRbmGs3HDHMsgAx3tfEb/7eda2N5cuMxi4o7+UnKdivdbfxgRXNs8/WLRaYbQDRujeeWKXPipY6Id4+o/Lr0E16/E0ZOI1mX+bf49a+i0di5DXlzGFYbnKl8jW4B3SYAG6GGUb9NRXA45y26ubYusYiW2BDDMjafSdj4GpUOeiyhktggwwIRz82gO8a7etQPjfNWNuOzCy6zP0gABe6dgTppNYmw2wMH4f8xPJ6D5KbFLnvIk4HRfdjldh3meANTmj3BPiD9wa2cZxLh+GsksjPc6C3qSf/AFNgvmZ9DUT4g2LKG5dViZgAyYPnPlr6V7wdbqOHuhWA1ynTz1IqaCORo/3vBB6V6K6XwmTeJvHUGla3wu4zYuq6qmS+RmMnMWSREGBsSNPOan9Qn4f4OxczYm2oS7qjKNCswSSNPmgEGNRU1Aq5hZoYG0qTJc10hLfruvaUpUy50pSlESlKURKUpRErxzANe1jvXQqlm0ABJ8gBJoi1sUxUAqQPEmNfvvWhcQuZXK06nKf41H/0t8RdJQMZJygmSF8PADyrf4NeP6Qq9ZIYdRAMz/rf0rxs88WbP7ORpLHOAG+wPFjb5i1bDGMTLvcC1nxOIS1HatknaQST+7862MJzPhh3Vb3019da+ubYNkKVBDNrImI108Kg9zgyHYEbbE+9ROdD4TkFkAs0LJFn4cj6BTY8EeRHqkJHwVn2r6uJUgjxFcXmpu7bHQuSfZdP2/lUEtcKZTNt3UxIiPGB01mp/huBlrSi8QzfVKjwnboRVwzK/wAnC+FnumuenoqCXHbiPa/VY7cFQh8GCsRvbdfeZFLllQS0KO8jiYGsZWGvlUlxXJyEEjQ5WbSYJX32NQDnjgBsXwiPlWEYmASVuEqTrtBEaVUP8Hmj3e8V+qtcXJbkv0Nu/XmpZy/jLCZ0uXLa2wrCSw0UkEehBP5Vu4jmvAKSe0FxpDEINM0ZWOsCGGhFUxd4CzaNcYkFk1JgMuqjyDCsmF5ZysHSY0M/qncHzU9Ooq7xZm48QjLrrqmR4SZHF4PKlXOnxSsdk1jD4cknKM7GAuU5liB3iNt9vGq9vXcTiLRfVUVxmK91QuwA9yKtPDcI4atlbt91BI1tzJzDQgAbqdwTtUZ5k5/BJw2Awpyt3DcdREGQSqDT3bw2q0YwOeHmlSSTlkToGgjv8VK/gnexLm8zmcOqhAxGpuAzAPUBS0/3l1q1qqv4LcbvTewd2StpA6fqS0FQfAzmHo1WpXZLWo0qyI23dKUpUSkSlKURKUpREpSlESseIsB0ZTsylT6ERWSseILBGyiWymB4mNPzrB3G6yFp8L4bbsLlQa9Sd29/4VFeYcLatXSxvBXme4T2onrodPc1GrvMF+9ez3GKMsgKsqLUbga6HxJ8K6XDOT7mItvcD5TPdzAw5+ok7g+cHc7GYop2RZADI21p4o169br0TMU4x9pPJzz19fJblrmVGUW7ly8ROrMEI8jEyPPU12U5czKGS5mBEg6ag1V17iAQkOrCDExI086sDkLmvD9gbbXhmDEgGQcpAPhG+akMUOU6pmAmud7+akz8V2PH7SKxvv2Uc4zzjcwWIuWkw6MyGM7En6Q2gGgInzrSX4uYwHVFOo0IEa7bLNdTnThYa+920yurqflIJDGA0ga9Jmo7dwBk90/Oh26Afsmo2vOMTGxukA+virHGZhTRNc5oJoXZ69fgu/gvjK5IW5hRrIlSx1nXukfvrq8y2WxeWUKuvcEIxkEZlUydiRIPrUU4VZsWri3MVdt2raNcJViO0fMZAVB3o03iKkt34wYEH+1Oi65U+ZDO2efCrbGZJlxnW3ZUPiMkGLO04uxF3W/8qK4ng2J1K5gIJkIoMKQpOpPynf71XHFeI4lndO8IJWGJY5hrpOgkajSv0DgefuH32/o7uZszNk7Nw2VhFxTmABBJnQ+FVfzvgrQxBfDDMriSGZAVaSR1M+M+ceFdeNiQxup+y4Z/EJ5W1f2UBtYa+Xz52J/ETOh9eh/aKsDlnG4ZLLviCReToASbk7ZB0PiDtvMbQ7G4q4Dl0E/h210MH2+9fGHs3Pmkj9/tVg+KN4/1iz3VU6Ut/MaCv34XcYtXVuqtkW7ndYsDJuJsM0nusp3A0l5G5ifVT/wVsF71y40qRbgL0aWGY+ghfv5VcFcJFbFTtNhKUpWFslKUoiUpSiJSlKIlYcbihatvcMwisxjeFBYx9qzV83bYZSp1BBB8wdDRFDMBwi3j8PZxl5OwuOouXAphWXcZiRp3QrTvrrNdPg/OmBuHsrV5FK90IZSfDJmADjzFQ/4s3sVaS2gI/RY7xX5mbp2qdVAGgGhMzFVw5VxJ/PUz+8jST1JCjQV3QYEbwZBsT2+6imy5KDHGwFcHN3AsHZVr112TMTCLBNxt4UH7+A3NV9/PAWWP6LYt28wHfuDtbsE6mTCgEdMvvXZ+H3LBx6XRiSzWLYy251dHbU5LhGYQoEr8pzDTSo3z5ync4ffyoxay65kdgJJGhUwIkSPYg+keL4biQy1ptw+NfoOP46LeXPypYg0P91drgfxIIf8ArVm2yHMS1tcjqNAIAOVgN40Ou/jZeK4Xbv2CbLn+kQZHUmO8IzD2NfnNcTcBjKDuP3xVzcgYjG2sGq3LQVc02w4IfK+olc2nemBvrXXlQsADm7Llje5p942qWv8AL5VyjFgwe5bIO4KeNYDwcRMn5Fub9M2Vh+01eHMHKoxbi49o27gLMWtiC5XQ5gSVOkCfzqE8ycrJhEWFxD65ROQLlYSJIE6kmPfwqWOSKShW6PkewEk7f2sPw25QS5ibytJVUZS3Rc8NZY/ZhU9flbCMdTaEwxXOsiRlupvoQYYH2qrTxjFC32VtciSZVQBmZNO8YzOQAIknyiudes4hz3mPTcyO98p16E6ViTDa43v+gXN+Md3FeZ+wVkc28vYGzYJ7VO1TVcveznQbLtmET4ET41U/HuMsO7bXKpHzbsfLwWp/hOR7l20tx2CIVBkwABsRrsV8PCte7y/hmJw9gHG3zvbs97Kdpe78loA/UTPka4RPKxhYNgp3QxPkDzuaXM+CePxDcUs20ZjbAuNcB1ATIwJ8u8U9yK/SlQX4YfDZeFo9y4Q2IugBo1S0gMi2hiW1iW6kDQRU6rjC7GiglKUJrK2SlKURKUpREpSlESlKURYcVgkurluKrKehAIqF8R+EOFdw9pnsmZgQyewb5esRtvU6pW7JHMNtNLVzQ7lc3heAGFspat2+4ojukEzuSc0SSdSfOs2Kw1u8hW7bDod1dJGm2hBrcpWNRu000KVXcdxuFw11reEs2bTic1zIA6sdxbJHcjxHt41G7+ODMWe4GJIklwTp5k1ehUeFIqyi8Q9mKDP1tU2R4Uch5c+Q12rYKneA813MO0LcDpmbuFpUgnWPw+oqd3LtjG4UBjpctARBLI6mVOg3Bn19DUmoKgnyhIQ4No9wurGwjA0sL9TT0KqfF8k3w57FWugsrAhTbIYDKZ7XKNR4E7194b4b4t4lbFldR33LsFJmMlsQY/v1awr2tj4jMRV/RRt8IxgbonyvZQ9/h0l/J+mXrl9UAC2k/oMOAAAO4hLsYA1ZzUm4dwu1h0FuxbS0g2VFCr9h1862q8Va4SSeVZta1vAXteGlJrC2XlCK9pREmva8r5CeZ/L+FEX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2" descr="data:image/jpeg;base64,/9j/4AAQSkZJRgABAQAAAQABAAD/2wCEAAkGBhQREBQUEhQUFRQWFRcXGBgYGBcYFRQXGBgYFRgXFxgYHCYeFxwlGhcUHzAgIycpLCwvFR4xNzEqNSYsLCkBCQoKDgwOGg8PGjUlHyUqKSo0Ki0vLiwvLTQ0LCwsKS4tNC41MCwtLywvNSw0LCosLC8qKiwvLCwsMSwpLCwsLP/AABEIAQ0AuwMBIgACEQEDEQH/xAAcAAEAAgMBAQEAAAAAAAAAAAAABgcDBAUBAgj/xABFEAACAQIEAwYEAgUKBQUBAAABAhEAAwQSITEFBkETIlFhcYEHMkKRUqEUYrHB0RUWIyRDcpLh8PEzU4KTonODssLDNP/EABoBAQACAwEAAAAAAAAAAAAAAAADBQECBAb/xAAyEQABBAEDAgMGBgIDAAAAAAABAAIDEQQSITFBUQVh8BMicZGhwRQygbHR4RUjJEKC/9oADAMBAAIRAxEAPwC8aVwv5Fvja+v+Fx/+hp/JuKG11T/1XB/GtbPZb6R3XdpXDGExf4k/7jfvt0y4wfhPoy/vQU1eSaPNdylcPtsWPoJ97X8RT9OxQ3tN9kP7Hpq8k0ea7lK4R4xfG9lv+25/+JNeHjl3/lMPW1e/hWNYTQV3qVH/AOcjD5lHuHX9or6HNtvrlH/WP3xWdYT2buy71Kj1vm0E/IntdU//AFFY8fzulq07smqqWAzoM0Dad/yO9Y1tWfZu7KS0qOcH56sYm4ttRcV2MQQI0BJ1BPhHjqNKkdbAg8LVzS00UpSlZWqUpSiJSlKIlKUoiUpSiJSlKIlKUoiUpSiJSlKIleRXtKIsbYdTuqn1ArEeG2iQTbtyNu4un5Vs0os2VzMXgraPZYW0U9qNQoBkq40IGldOufxxstnP+B7b+yupb/xzV0KwsnhKUpWVqlKUoiUpSiJSlKIlKUoiUpSiJSlKIlKUoiUpSiJSlKIlKUoi0OP282Evjxs3B/4Gty0+ZQR1AP31r5xVnOjKdmUr9xFavAXJwtgnc2bc+uQT+dY6rbot+lKVlapSlKIlKUoiUpSiJSlKIlKUoiUpSiJSlKIlKUoiUpSiJSlKIvi3dDCVMwSPdSQR7EGtHl8/1dB+Eug9EdkH7K+cM/YtdUhyDcLrCs0hwGIBAgHPn0Pl41s8MsZLQBUKZZio6FmLnqZMk9YmawtjsFtUpSsrVKUpREpSlESlKURKUpREpSlESlKURKUpREpSlESlK8Joi9pSlESvCK9pRF4DXtYrzkFT0mD76A/ePvWWiJSlKIlKUoiUpSiJSlKIlKUoiUpSiJSlKIlKUoiV8qZ16dP41jvYhB8zKPUgTWTtR4ilLFhfVK1zj1BI7+nglwj7hYNe/pq+D/4H/hWaKxqHdZ6Vg/TF/W/wP/CsnajxpRWbC9uLIIr6rF+kL418W8SIO5gkba+I/IilFLC2K8rRu8atL85ZB4ujqv8AiZcv51s4XGJdXNbdXXaVYMJ9RSilhZqV5SsLKUpSiJXteUoi9pSlESlKURK08bxIWyAFe4xMQmWR5nMwA+9blaGMwXezgE/iA39R5+X+jzZL5WMuJoJsWDtt1WQAdiaWV7pP4h6R/nWHFWEYZrlstlUnUZtBqYXqfas64gRpLD/y/wA6ypeB2Ptsfsa6BK26B3WhZfKhbfEPDKD2Nt7hn6VCLsI1Ou0HauZf+ImJPyWraDzDE/ckD8qkfFuRbV0s1o9kx1MCUJPXLpHsY8qjOK+HuKUypt3PRsp8tGAH51E90i3AaFrXOcOIP8j2x6In7wa2MPxXiT/26j/27fXQfR415heUsWp1tER1DIf2NUv4TwZgBnBB06eGs1sxzuoWpAXDsNxH6sQkQT/wk6aH6azX7OPP9uJ20VR59F8KlS4AZj4RA9zJrY/Rx+c/lFSclYrZQm3w3HT/AP1N/vtuK6eAsYtGlrqXQQNCApOmmqga7jY/kKkQww/KPtqKyC2BW1gLXSVgS0RuR7TXzcsd1gpKEg94ASCRGaDoT60x/ErVhZuuqDzOp9BufaofxL4jJ2mS0hYRtJDv6KASo/M+VRuma00TuuiPGkkBLRsOvA+ZXV5NxeIKul+5bvBCVW6shyRoVdSBPkwmfzMlrT4RetvZR7WTKV0yfKPEAQCIOhBAOmoFblbW47u58lGa/wCvCUr2vKIgr2lKIlKUoiUpSiJWDFYlbayxgft8hWetLinDReUCYYaqegPmOoqKYyCMmIW6trWzNJcNXC5WIxxZpXujwOsz4/5Efwy8VwDXLQuIxV1WYnukbwJ2P+3pwnxHZvF2QA0Fl7y+cEfs/wA6l3a22TKGABWB6e9ecwfbZMczZeRwPPp8P2VlMPYljm+goSvHsVa+kkCfE6DeNSPyroYHnyDlvIwO0wN/Tu9Na2LvA3nuww8iOlaV+zastF+5r+FO80nUz0X3qvxZ/EInVpP/AKsD67fJdp/DTCtNny5Uk/lfMge0A4J6yBHqJ1msD8cujexO+zE69B8laFnnLCwF7NgoBA7qwAOm+1dfBYmxiFm2UYRJEaidpB1B8K9ZTpd2S7+Wkj6gn6qqfC6Ld0e3nf2XKxHOoT5rcaTqW9/o6VqJ8T8JJ7S7bQdILOSPRV0965vxQ4BbZLNwoIS6A2myuQpnynX3qvm5ctwBHV0Pl1Rv2D3qvOTJDIWveTXSgOnzVxieH4+TCH8X2Ksm/wDF/Ar/AGzH+7aYa/8AUf3Vix3xKTISlu45gwC2Ubbd0D1qt/5CSJygGAddAGGjKf1WGoPSpvytYwgwv9ZuW0CsVVmZQWTRlgz8yGRInTSuyHKM50jlQ53h0eMwPbvv1UBxvGMXfuGFFsM30ks0HoGaWOnWuJbwN61fYsWR1YwZIInUGd9oq6LHHOFiewK3SN8gEa77xAO+mx2qAc7cxJjcSEw9oK6KQ7iSWA6bQSPGP2VY4ULYn+8FU52W+dlcAKwPhbzLdxPaJcQnIAWugAKx0ADfrx4bgdNJsGovyBxLDPhUtYdezKL3rZMvJ3cmBnk/V59NqlAqWYU8iq8lxQuDmAg2vaV4K9qFSpSlKIlKUoiUpSiJWtjLLPChsqn5iPmI8AenXWtmtfH41LVsvcYKo3n9gHU+VauAIN8LZt2K5WpxS7Ys2ct0LkjRepjwHj5/eodieYWBAsgIgAGUy5gEdZBGmnvWHFzjsQTaDqTouY5hA/EPo8dJHl1rlcQwtzDtluoVPSdjHgdiPeqSeV2rVGABxY/b+l6PExGNGl5t3NH+Pup/y1jxiEOYAOsTG3qJ6bioDzjwK7h75VGBR8zKcxBCnUz5qfvIrv8AIvHbK9qGLB+7oR9I0mZ8Tr6jxru8XGGxa5WYgiYMGR4jauqaKSfHa5ot3q/JczMgYWW4V7qpu5axPQtJCjR/q3jfqBNbfB8TjFvL2XaF2Iyw+4kAg66rMVOv5mJOb9IGUNmPcaQCIFRjEc54fBMVwkXLiqydvcDQCTMJbAiD+I1Bh4mTLINLarrwrXJ8axhGdgfKirHxXDbjplfOwIYMCwIJOwMtXAxXIymctt9pjtIBy/MANdf21CLvxXxUki+NcpA7NYDDcfJMe9SPlz4wK9xbeIQy1wBXtjqdAGQnz3B67V6CXw4n3iAf3Xj48x8ezSQoXz1gLuGvC1atIhBVu0LG5mFwHs8uYQBIZZjcdOsKu4K65lmJJk6yTpo2/UHceFfoDm3BYfGWgpVw6gqrafK2uRgDqsgEdRGnUGs8bwy9ZJLLZUCCXa5IkfXAAMxAOmsiunGbA1lcFRzTyvNk38VyeT8Cy3xbcwl1gpb8LH5deq/79DVvYHkm3hpZonqWiP8AX+ulU7c4yAd8xjQKCqKZnT6mg+lSDhHFsRxAsj3XLt4kaL1yz71rkRMHvMXM2ck6SrK5X5RCYoYm20WQGyrB7xYFTE7prIPU+QkzgVG+XMXdRlsv30y91ie+hUfK0/MpGx3EQZkESSuaSR0ht3wUsETI2kMFb2vaV5XtRqdKUpREpSlESlKURK4nNPLv6ZbUBsrI0idVM6EEen+ta7dcnmV2Fme1Fi3M3rswyWgCTkPRicqz0zEjWKwWCQaT1W8cjonB7eQsXL+EsYebSuDdHzZu659FP0+kjzrPzFiMPbsF8SAUHQiSx6Ko6k1VHMXNy4oqlodnZtH+hy924sCM+YaqSDsPETJid3lt34i6YXEr29tQW7WSl6zAgMWU5XkgLBGviYM9R8Pb7Onj3eoUTsoufqvfutDiXNnaSuGtJYtxsoUux1glyJB1O3nvNc7AcbvW3DC65C6wxzKY8QfE/bYRXd5h+GWJsBnsHtkB0Uf8WD4rEGPI+YHSoKLl0tkFtixgZcjFpJ0EDWSfvVnjxwBmmIClxzSSF2p5Nq/+XsbaxmFVwoEgo6+DdV8xqCPIiqa525GOFxLSHFpzca2w1WF1VJ8QNNdSBNTfkjHX8FhSuIti21y47qHkNoqiCpPd+XSak6cbN5T3LboQNwSpB3nWK5AHQPJAtq2EzX+7e6/Ph4SkEktAFt9xs5hulTb4c8jK9/tnDdnaa4mYkgFjHZsvQxJnzIqeY3BYWyrXGwuGAUFTFoHuqM0RtVf8d59vYiBAW2ASLaIcoy6CfEj8vAV1M/5AIaKHdc+RkGAb7nt64VhXLeCJ1e2TGaDcJEju3E+aNdx/CvcTyPh8RaKgKVYQHWDtqlzzPRh13qoLvGbx+UPuNlA3Ejp16V2eVruJYNcHaEHuxmIXUjvHXXWB5TrUGRiMhbra7ceSixsyaZ2h7RR7Fecb5OXBPlvBR+EyIYDwnw8DrB16GuaeL2bJXIcrSMpBy6zEgmNj18qkGO4fiLwKm34/SCVOxPeGhB38JHSoHxPk3EWLs4oNrqGOof38R4dPcVG7xQhlBoB7qCXwxrHa3vJb2X6Q5dQGyjlldyozMoIExqADtXVqs/g++JIYMD+jKsI7eMxkT8SjX+7t1irNquDtW6u4Xh7AQEpSlZUqUpSiJSlKIlKUoiVhxhXs2zgFcpkGII8DOmu2tZq0uMcMXE2HtMYDDfwIIIPnqBpWzasXwtXkhp0iyqzPwwbFM16yFwttmBS0XFwlfqMoSLe5hQWjUaVK+F47B8N/q5DWm0LM6k9ppAbOBBHQAaCCBtWx+nrw7BhCc1xBtrDEmSw/VBO/tvUA4lxBr7l7hkn/AFpVxDC7JsOPuDjz9eaoMzPGIG0PfNEjoO6tnD8Xs3BKXFYeRqK83c3lGazYMMB3n6gnovt189PGoNhwUaULKZ+kka+29Whc5ZTEWLYxKjtcoJZYVgeonw6RtWj8ePEeHP3Hr5rDM2XxCJzIvdcOv2voqxe6WJLEsTGpMk+pNbXDeLXLDhrbEGTI+kjwI610+L/Da8rE2CrpuAYDAE6KZIBPn+VaDfDx0UvirtuzbBgndjAzd0AxOkRuasnZUBZZIrt/SpW+H5LH3uCOv3vj6qyMBjFxWGDwIdACpiAykyuvSaifG+RhnZ7Fy2BnzhHYCJEOoPh11qHPxpLIy4cE21IuAuAGIJgggeFdrgPEbVxhbuXDbYuUzFQUkiVMz121HvXno8r2ch9kRXa16FzoMprWTc9+Pj64WD+aDjS5csogUqW7RTCg5lbuyZXxpxDnnCYCwLOFuLeuSzPcyEoGYQ4UGAQ0DSSBHU7dTm/ky9icKRavGQBcyAKO1yaPbB8Roy+J32BFQ4vlO4hyuHDbd6VmdVbX6WGk9DUeT4jJJ7j9lj8JFibtJ36+uP37KV4T4n4t7kWmzbfOEygDQFoHhp4muvxzmS9jkWzCkSpIVYBI66yQPfbSozyPyW1zFruEGbOegWD8x2BmB+Y61Y2Iv4PBiE77fqwST67e9Vss7S3S53JrzVlgsaWlzbd8ePqpLylxguosuBKoMpAAECBEDQRpUkrictmw6m5b/wCJADg6Ms6wR4efWN67dSYjHsiDXu1Hv5dF2yfm4pKUpXUtEpSlESlKURKUpRErDi3IRiozEAkCYnynpO01mrS4zxRcNh7l55KoswNz0AHqSB70ut1q40Dar7CK+JxE3r1m2569ohYRoERVbT0kT51KsVyHh7iicyv1dSFLGNysZfPQCq9x3AGaw+NuxYe44NmyqQpB18iojWY1iYMiphy18Q7DWktXi1u+qhYeMtxgIGV9jOm8Guh/iDnHY6SOg9X+nwVBiQxBxZML1bguPO/0/dcTjdteEXFcRiXOqo0BrcbOQN9Rof4TXtn41f8AMwrj+6Z9f9+tRXmBL5vu+IR1dyT3gR5ADyGg08K5hSq1+bJIdT1B+KdjuLYm6W3xStvhHxMw+JbKujkgBWJViTtlDKJ9qjHxOxN5riuykWLaypBkSfnJ8DOnoPOuJybw57uOsBB8rq5PgqkMx/KPUirtvWA0SARJOu2xFZNzR7d1ZQPObERJsPJfmluLoNN9Mu466ivvC8T7Z8qDMzRoDPy/V5etXRifhtg7gJNkAm2w7pK96Z2B8TWT+RbOGJWxaVO8jkgd4yuRgTue7J96rcuZuJEZJR5c8ny/ulmHwoOdRP7rh8t8fvYewLb5WYNKgKzFQw0WevX7xrXnEeZ71xdLRIj8CgQTG5EgTpXYbDoBBKgQV3GwOZD6qa8Xidi2e86kSSVHeHeEOogHQ7x461Sw+OiZ2iVpo/r8xX8r0TcQMaGs6KvsZjcVc7uUr5RtBg/Y/atrgfLjm4GvTE7dZ86mHEubcEgOVWZo30GwgTuSY0OmtV7xn4gXr7dnhV7MT831/c/L67+ldb4cmKUGPTp7+Xn/AEuhg9q3TVK1uWrRN5iFIVAUzHQEyJUeMRNSeoZyFxx7irabWFObX5SIgidw0n0I86mdelhe17NTTYKrpWFjtJFJSlKlUaUpSiJSlKIlKUoiVjxGHW4pV1DKdwQCD11B86yVixKEowUwSDHrFYJoWnKgPO/AMRiryXLJBQAqAxyHfVgG6Hx8vA1p8I+GmYg4q8gE/IhDFh5sYA9gamvD7RLiZ01PiI6U4raXN3RB6kaV48+IvGO7KLaGutLjz36dPXC0d4ZBJLb9yfkumMDb7MW8ilAuUKQCoWIiD0jSuLxHlPBRmawgOkZZG22g09fGljF3E0DSPA1nZnvjoCvTWNfOfKun/MR5kJbA3/aRs0/Wj1ob/ouw4+k+9wuRguFJZnsgEneBqfInc9d6zxc/H5dfY71muWbq7p9j9ulaeKx5tqWZCABJJMbb7jpXlCPEozR1D5ruaGHZtfRbmGs3HDHMsgAx3tfEb/7eda2N5cuMxi4o7+UnKdivdbfxgRXNs8/WLRaYbQDRujeeWKXPipY6Id4+o/Lr0E16/E0ZOI1mX+bf49a+i0di5DXlzGFYbnKl8jW4B3SYAG6GGUb9NRXA45y26ubYusYiW2BDDMjafSdj4GpUOeiyhktggwwIRz82gO8a7etQPjfNWNuOzCy6zP0gABe6dgTppNYmw2wMH4f8xPJ6D5KbFLnvIk4HRfdjldh3meANTmj3BPiD9wa2cZxLh+GsksjPc6C3qSf/AFNgvmZ9DUT4g2LKG5dViZgAyYPnPlr6V7wdbqOHuhWA1ynTz1IqaCORo/3vBB6V6K6XwmTeJvHUGla3wu4zYuq6qmS+RmMnMWSREGBsSNPOan9Qn4f4OxczYm2oS7qjKNCswSSNPmgEGNRU1Aq5hZoYG0qTJc10hLfruvaUpUy50pSlESlKURKUpRErxzANe1jvXQqlm0ABJ8gBJoi1sUxUAqQPEmNfvvWhcQuZXK06nKf41H/0t8RdJQMZJygmSF8PADyrf4NeP6Qq9ZIYdRAMz/rf0rxs88WbP7ORpLHOAG+wPFjb5i1bDGMTLvcC1nxOIS1HatknaQST+7862MJzPhh3Vb3019da+ubYNkKVBDNrImI108Kg9zgyHYEbbE+9ROdD4TkFkAs0LJFn4cj6BTY8EeRHqkJHwVn2r6uJUgjxFcXmpu7bHQuSfZdP2/lUEtcKZTNt3UxIiPGB01mp/huBlrSi8QzfVKjwnboRVwzK/wAnC+FnumuenoqCXHbiPa/VY7cFQh8GCsRvbdfeZFLllQS0KO8jiYGsZWGvlUlxXJyEEjQ5WbSYJX32NQDnjgBsXwiPlWEYmASVuEqTrtBEaVUP8Hmj3e8V+qtcXJbkv0Nu/XmpZy/jLCZ0uXLa2wrCSw0UkEehBP5Vu4jmvAKSe0FxpDEINM0ZWOsCGGhFUxd4CzaNcYkFk1JgMuqjyDCsmF5ZysHSY0M/qncHzU9Ooq7xZm48QjLrrqmR4SZHF4PKlXOnxSsdk1jD4cknKM7GAuU5liB3iNt9vGq9vXcTiLRfVUVxmK91QuwA9yKtPDcI4atlbt91BI1tzJzDQgAbqdwTtUZ5k5/BJw2Awpyt3DcdREGQSqDT3bw2q0YwOeHmlSSTlkToGgjv8VK/gnexLm8zmcOqhAxGpuAzAPUBS0/3l1q1qqv4LcbvTewd2StpA6fqS0FQfAzmHo1WpXZLWo0qyI23dKUpUSkSlKURKUpREpSlESseIsB0ZTsylT6ERWSseILBGyiWymB4mNPzrB3G6yFp8L4bbsLlQa9Sd29/4VFeYcLatXSxvBXme4T2onrodPc1GrvMF+9ez3GKMsgKsqLUbga6HxJ8K6XDOT7mItvcD5TPdzAw5+ok7g+cHc7GYop2RZADI21p4o169br0TMU4x9pPJzz19fJblrmVGUW7ly8ROrMEI8jEyPPU12U5czKGS5mBEg6ag1V17iAQkOrCDExI086sDkLmvD9gbbXhmDEgGQcpAPhG+akMUOU6pmAmud7+akz8V2PH7SKxvv2Uc4zzjcwWIuWkw6MyGM7En6Q2gGgInzrSX4uYwHVFOo0IEa7bLNdTnThYa+920yurqflIJDGA0ga9Jmo7dwBk90/Oh26Afsmo2vOMTGxukA+virHGZhTRNc5oJoXZ69fgu/gvjK5IW5hRrIlSx1nXukfvrq8y2WxeWUKuvcEIxkEZlUydiRIPrUU4VZsWri3MVdt2raNcJViO0fMZAVB3o03iKkt34wYEH+1Oi65U+ZDO2efCrbGZJlxnW3ZUPiMkGLO04uxF3W/8qK4ng2J1K5gIJkIoMKQpOpPynf71XHFeI4lndO8IJWGJY5hrpOgkajSv0DgefuH32/o7uZszNk7Nw2VhFxTmABBJnQ+FVfzvgrQxBfDDMriSGZAVaSR1M+M+ceFdeNiQxup+y4Z/EJ5W1f2UBtYa+Xz52J/ETOh9eh/aKsDlnG4ZLLviCReToASbk7ZB0PiDtvMbQ7G4q4Dl0E/h210MH2+9fGHs3Pmkj9/tVg+KN4/1iz3VU6Ut/MaCv34XcYtXVuqtkW7ndYsDJuJsM0nusp3A0l5G5ifVT/wVsF71y40qRbgL0aWGY+ghfv5VcFcJFbFTtNhKUpWFslKUoiUpSiJSlKIlYcbihatvcMwisxjeFBYx9qzV83bYZSp1BBB8wdDRFDMBwi3j8PZxl5OwuOouXAphWXcZiRp3QrTvrrNdPg/OmBuHsrV5FK90IZSfDJmADjzFQ/4s3sVaS2gI/RY7xX5mbp2qdVAGgGhMzFVw5VxJ/PUz+8jST1JCjQV3QYEbwZBsT2+6imy5KDHGwFcHN3AsHZVr112TMTCLBNxt4UH7+A3NV9/PAWWP6LYt28wHfuDtbsE6mTCgEdMvvXZ+H3LBx6XRiSzWLYy251dHbU5LhGYQoEr8pzDTSo3z5ync4ffyoxay65kdgJJGhUwIkSPYg+keL4biQy1ptw+NfoOP46LeXPypYg0P91drgfxIIf8ArVm2yHMS1tcjqNAIAOVgN40Ou/jZeK4Xbv2CbLn+kQZHUmO8IzD2NfnNcTcBjKDuP3xVzcgYjG2sGq3LQVc02w4IfK+olc2nemBvrXXlQsADm7Llje5p942qWv8AL5VyjFgwe5bIO4KeNYDwcRMn5Fub9M2Vh+01eHMHKoxbi49o27gLMWtiC5XQ5gSVOkCfzqE8ycrJhEWFxD65ROQLlYSJIE6kmPfwqWOSKShW6PkewEk7f2sPw25QS5ibytJVUZS3Rc8NZY/ZhU9flbCMdTaEwxXOsiRlupvoQYYH2qrTxjFC32VtciSZVQBmZNO8YzOQAIknyiudes4hz3mPTcyO98p16E6ViTDa43v+gXN+Md3FeZ+wVkc28vYGzYJ7VO1TVcveznQbLtmET4ET41U/HuMsO7bXKpHzbsfLwWp/hOR7l20tx2CIVBkwABsRrsV8PCte7y/hmJw9gHG3zvbs97Kdpe78loA/UTPka4RPKxhYNgp3QxPkDzuaXM+CePxDcUs20ZjbAuNcB1ATIwJ8u8U9yK/SlQX4YfDZeFo9y4Q2IugBo1S0gMi2hiW1iW6kDQRU6rjC7GiglKUJrK2SlKURKUpREpSlESlKURYcVgkurluKrKehAIqF8R+EOFdw9pnsmZgQyewb5esRtvU6pW7JHMNtNLVzQ7lc3heAGFspat2+4ojukEzuSc0SSdSfOs2Kw1u8hW7bDod1dJGm2hBrcpWNRu000KVXcdxuFw11reEs2bTic1zIA6sdxbJHcjxHt41G7+ODMWe4GJIklwTp5k1ehUeFIqyi8Q9mKDP1tU2R4Uch5c+Q12rYKneA813MO0LcDpmbuFpUgnWPw+oqd3LtjG4UBjpctARBLI6mVOg3Bn19DUmoKgnyhIQ4No9wurGwjA0sL9TT0KqfF8k3w57FWugsrAhTbIYDKZ7XKNR4E7194b4b4t4lbFldR33LsFJmMlsQY/v1awr2tj4jMRV/RRt8IxgbonyvZQ9/h0l/J+mXrl9UAC2k/oMOAAAO4hLsYA1ZzUm4dwu1h0FuxbS0g2VFCr9h1862q8Va4SSeVZta1vAXteGlJrC2XlCK9pREmva8r5CeZ/L+FEX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4" descr="data:image/jpeg;base64,/9j/4AAQSkZJRgABAQAAAQABAAD/2wCEAAkGBhQREBQUEhQUFRQWFRcXGBgYGBcYFRQXGBgYFRgXFxgYHCYeFxwlGhcUHzAgIycpLCwvFR4xNzEqNSYsLCkBCQoKDgwOGg8PGjUlHyUqKSo0Ki0vLiwvLTQ0LCwsKS4tNC41MCwtLywvNSw0LCosLC8qKiwvLCwsMSwpLCwsLP/AABEIAQ0AuwMBIgACEQEDEQH/xAAcAAEAAgMBAQEAAAAAAAAAAAAABgcDBAUBAgj/xABFEAACAQIEAwYEAgUKBQUBAAABAhEAAwQSITEFBkETIlFhcYEHMkKRUqEUYrHB0RUWIyRDcpLh8PEzU4KTonODssLDNP/EABoBAQACAwEAAAAAAAAAAAAAAAADBQECBAb/xAAyEQABBAEDAgMGBgIDAAAAAAABAAIDEQQSITFBUQVh8BMicZGhwRQygbHR4RUjJEKC/9oADAMBAAIRAxEAPwC8aVwv5Fvja+v+Fx/+hp/JuKG11T/1XB/GtbPZb6R3XdpXDGExf4k/7jfvt0y4wfhPoy/vQU1eSaPNdylcPtsWPoJ97X8RT9OxQ3tN9kP7Hpq8k0ea7lK4R4xfG9lv+25/+JNeHjl3/lMPW1e/hWNYTQV3qVH/AOcjD5lHuHX9or6HNtvrlH/WP3xWdYT2buy71Kj1vm0E/IntdU//AFFY8fzulq07smqqWAzoM0Dad/yO9Y1tWfZu7KS0qOcH56sYm4ttRcV2MQQI0BJ1BPhHjqNKkdbAg8LVzS00UpSlZWqUpSiJSlKIlKUoiUpSiJSlKIlKUoiUpSiJSlKIleRXtKIsbYdTuqn1ArEeG2iQTbtyNu4un5Vs0os2VzMXgraPZYW0U9qNQoBkq40IGldOufxxstnP+B7b+yupb/xzV0KwsnhKUpWVqlKUoiUpSiJSlKIlKUoiUpSiJSlKIlKUoiUpSiJSlKIlKUoi0OP282Evjxs3B/4Gty0+ZQR1AP31r5xVnOjKdmUr9xFavAXJwtgnc2bc+uQT+dY6rbot+lKVlapSlKIlKUoiUpSiJSlKIlKUoiUpSiJSlKIlKUoiUpSiJSlKIvi3dDCVMwSPdSQR7EGtHl8/1dB+Eug9EdkH7K+cM/YtdUhyDcLrCs0hwGIBAgHPn0Pl41s8MsZLQBUKZZio6FmLnqZMk9YmawtjsFtUpSsrVKUpREpSlESlKURKUpREpSlESlKURKUpREpSlESlK8Joi9pSlESvCK9pRF4DXtYrzkFT0mD76A/ePvWWiJSlKIlKUoiUpSiJSlKIlKUoiUpSiJSlKIlKUoiV8qZ16dP41jvYhB8zKPUgTWTtR4ilLFhfVK1zj1BI7+nglwj7hYNe/pq+D/4H/hWaKxqHdZ6Vg/TF/W/wP/CsnajxpRWbC9uLIIr6rF+kL418W8SIO5gkba+I/IilFLC2K8rRu8atL85ZB4ujqv8AiZcv51s4XGJdXNbdXXaVYMJ9RSilhZqV5SsLKUpSiJXteUoi9pSlESlKURK08bxIWyAFe4xMQmWR5nMwA+9blaGMwXezgE/iA39R5+X+jzZL5WMuJoJsWDtt1WQAdiaWV7pP4h6R/nWHFWEYZrlstlUnUZtBqYXqfas64gRpLD/y/wA6ypeB2Ptsfsa6BK26B3WhZfKhbfEPDKD2Nt7hn6VCLsI1Ou0HauZf+ImJPyWraDzDE/ckD8qkfFuRbV0s1o9kx1MCUJPXLpHsY8qjOK+HuKUypt3PRsp8tGAH51E90i3AaFrXOcOIP8j2x6In7wa2MPxXiT/26j/27fXQfR415heUsWp1tER1DIf2NUv4TwZgBnBB06eGs1sxzuoWpAXDsNxH6sQkQT/wk6aH6azX7OPP9uJ20VR59F8KlS4AZj4RA9zJrY/Rx+c/lFSclYrZQm3w3HT/AP1N/vtuK6eAsYtGlrqXQQNCApOmmqga7jY/kKkQww/KPtqKyC2BW1gLXSVgS0RuR7TXzcsd1gpKEg94ASCRGaDoT60x/ErVhZuuqDzOp9BufaofxL4jJ2mS0hYRtJDv6KASo/M+VRuma00TuuiPGkkBLRsOvA+ZXV5NxeIKul+5bvBCVW6shyRoVdSBPkwmfzMlrT4RetvZR7WTKV0yfKPEAQCIOhBAOmoFblbW47u58lGa/wCvCUr2vKIgr2lKIlKUoiUpSiJWDFYlbayxgft8hWetLinDReUCYYaqegPmOoqKYyCMmIW6trWzNJcNXC5WIxxZpXujwOsz4/5Efwy8VwDXLQuIxV1WYnukbwJ2P+3pwnxHZvF2QA0Fl7y+cEfs/wA6l3a22TKGABWB6e9ecwfbZMczZeRwPPp8P2VlMPYljm+goSvHsVa+kkCfE6DeNSPyroYHnyDlvIwO0wN/Tu9Na2LvA3nuww8iOlaV+zastF+5r+FO80nUz0X3qvxZ/EInVpP/AKsD67fJdp/DTCtNny5Uk/lfMge0A4J6yBHqJ1msD8cujexO+zE69B8laFnnLCwF7NgoBA7qwAOm+1dfBYmxiFm2UYRJEaidpB1B8K9ZTpd2S7+Wkj6gn6qqfC6Ld0e3nf2XKxHOoT5rcaTqW9/o6VqJ8T8JJ7S7bQdILOSPRV0965vxQ4BbZLNwoIS6A2myuQpnynX3qvm5ctwBHV0Pl1Rv2D3qvOTJDIWveTXSgOnzVxieH4+TCH8X2Ksm/wDF/Ar/AGzH+7aYa/8AUf3Vix3xKTISlu45gwC2Ubbd0D1qt/5CSJygGAddAGGjKf1WGoPSpvytYwgwv9ZuW0CsVVmZQWTRlgz8yGRInTSuyHKM50jlQ53h0eMwPbvv1UBxvGMXfuGFFsM30ks0HoGaWOnWuJbwN61fYsWR1YwZIInUGd9oq6LHHOFiewK3SN8gEa77xAO+mx2qAc7cxJjcSEw9oK6KQ7iSWA6bQSPGP2VY4ULYn+8FU52W+dlcAKwPhbzLdxPaJcQnIAWugAKx0ADfrx4bgdNJsGovyBxLDPhUtYdezKL3rZMvJ3cmBnk/V59NqlAqWYU8iq8lxQuDmAg2vaV4K9qFSpSlKIlKUoiUpSiJWtjLLPChsqn5iPmI8AenXWtmtfH41LVsvcYKo3n9gHU+VauAIN8LZt2K5WpxS7Ys2ct0LkjRepjwHj5/eodieYWBAsgIgAGUy5gEdZBGmnvWHFzjsQTaDqTouY5hA/EPo8dJHl1rlcQwtzDtluoVPSdjHgdiPeqSeV2rVGABxY/b+l6PExGNGl5t3NH+Pup/y1jxiEOYAOsTG3qJ6bioDzjwK7h75VGBR8zKcxBCnUz5qfvIrv8AIvHbK9qGLB+7oR9I0mZ8Tr6jxru8XGGxa5WYgiYMGR4jauqaKSfHa5ot3q/JczMgYWW4V7qpu5axPQtJCjR/q3jfqBNbfB8TjFvL2XaF2Iyw+4kAg66rMVOv5mJOb9IGUNmPcaQCIFRjEc54fBMVwkXLiqydvcDQCTMJbAiD+I1Bh4mTLINLarrwrXJ8axhGdgfKirHxXDbjplfOwIYMCwIJOwMtXAxXIymctt9pjtIBy/MANdf21CLvxXxUki+NcpA7NYDDcfJMe9SPlz4wK9xbeIQy1wBXtjqdAGQnz3B67V6CXw4n3iAf3Xj48x8ezSQoXz1gLuGvC1atIhBVu0LG5mFwHs8uYQBIZZjcdOsKu4K65lmJJk6yTpo2/UHceFfoDm3BYfGWgpVw6gqrafK2uRgDqsgEdRGnUGs8bwy9ZJLLZUCCXa5IkfXAAMxAOmsiunGbA1lcFRzTyvNk38VyeT8Cy3xbcwl1gpb8LH5deq/79DVvYHkm3hpZonqWiP8AX+ulU7c4yAd8xjQKCqKZnT6mg+lSDhHFsRxAsj3XLt4kaL1yz71rkRMHvMXM2ck6SrK5X5RCYoYm20WQGyrB7xYFTE7prIPU+QkzgVG+XMXdRlsv30y91ie+hUfK0/MpGx3EQZkESSuaSR0ht3wUsETI2kMFb2vaV5XtRqdKUpREpSlESlKURK4nNPLv6ZbUBsrI0idVM6EEen+ta7dcnmV2Fme1Fi3M3rswyWgCTkPRicqz0zEjWKwWCQaT1W8cjonB7eQsXL+EsYebSuDdHzZu659FP0+kjzrPzFiMPbsF8SAUHQiSx6Ko6k1VHMXNy4oqlodnZtH+hy924sCM+YaqSDsPETJid3lt34i6YXEr29tQW7WSl6zAgMWU5XkgLBGviYM9R8Pb7Onj3eoUTsoufqvfutDiXNnaSuGtJYtxsoUux1glyJB1O3nvNc7AcbvW3DC65C6wxzKY8QfE/bYRXd5h+GWJsBnsHtkB0Uf8WD4rEGPI+YHSoKLl0tkFtixgZcjFpJ0EDWSfvVnjxwBmmIClxzSSF2p5Nq/+XsbaxmFVwoEgo6+DdV8xqCPIiqa525GOFxLSHFpzca2w1WF1VJ8QNNdSBNTfkjHX8FhSuIti21y47qHkNoqiCpPd+XSak6cbN5T3LboQNwSpB3nWK5AHQPJAtq2EzX+7e6/Ph4SkEktAFt9xs5hulTb4c8jK9/tnDdnaa4mYkgFjHZsvQxJnzIqeY3BYWyrXGwuGAUFTFoHuqM0RtVf8d59vYiBAW2ASLaIcoy6CfEj8vAV1M/5AIaKHdc+RkGAb7nt64VhXLeCJ1e2TGaDcJEju3E+aNdx/CvcTyPh8RaKgKVYQHWDtqlzzPRh13qoLvGbx+UPuNlA3Ejp16V2eVruJYNcHaEHuxmIXUjvHXXWB5TrUGRiMhbra7ceSixsyaZ2h7RR7Fecb5OXBPlvBR+EyIYDwnw8DrB16GuaeL2bJXIcrSMpBy6zEgmNj18qkGO4fiLwKm34/SCVOxPeGhB38JHSoHxPk3EWLs4oNrqGOof38R4dPcVG7xQhlBoB7qCXwxrHa3vJb2X6Q5dQGyjlldyozMoIExqADtXVqs/g++JIYMD+jKsI7eMxkT8SjX+7t1irNquDtW6u4Xh7AQEpSlZUqUpSiJSlKIlKUoiVhxhXs2zgFcpkGII8DOmu2tZq0uMcMXE2HtMYDDfwIIIPnqBpWzasXwtXkhp0iyqzPwwbFM16yFwttmBS0XFwlfqMoSLe5hQWjUaVK+F47B8N/q5DWm0LM6k9ppAbOBBHQAaCCBtWx+nrw7BhCc1xBtrDEmSw/VBO/tvUA4lxBr7l7hkn/AFpVxDC7JsOPuDjz9eaoMzPGIG0PfNEjoO6tnD8Xs3BKXFYeRqK83c3lGazYMMB3n6gnovt189PGoNhwUaULKZ+kka+29Whc5ZTEWLYxKjtcoJZYVgeonw6RtWj8ePEeHP3Hr5rDM2XxCJzIvdcOv2voqxe6WJLEsTGpMk+pNbXDeLXLDhrbEGTI+kjwI610+L/Da8rE2CrpuAYDAE6KZIBPn+VaDfDx0UvirtuzbBgndjAzd0AxOkRuasnZUBZZIrt/SpW+H5LH3uCOv3vj6qyMBjFxWGDwIdACpiAykyuvSaifG+RhnZ7Fy2BnzhHYCJEOoPh11qHPxpLIy4cE21IuAuAGIJgggeFdrgPEbVxhbuXDbYuUzFQUkiVMz121HvXno8r2ch9kRXa16FzoMprWTc9+Pj64WD+aDjS5csogUqW7RTCg5lbuyZXxpxDnnCYCwLOFuLeuSzPcyEoGYQ4UGAQ0DSSBHU7dTm/ky9icKRavGQBcyAKO1yaPbB8Roy+J32BFQ4vlO4hyuHDbd6VmdVbX6WGk9DUeT4jJJ7j9lj8JFibtJ36+uP37KV4T4n4t7kWmzbfOEygDQFoHhp4muvxzmS9jkWzCkSpIVYBI66yQPfbSozyPyW1zFruEGbOegWD8x2BmB+Y61Y2Iv4PBiE77fqwST67e9Vss7S3S53JrzVlgsaWlzbd8ePqpLylxguosuBKoMpAAECBEDQRpUkrictmw6m5b/wCJADg6Ms6wR4efWN67dSYjHsiDXu1Hv5dF2yfm4pKUpXUtEpSlESlKURKUpRErDi3IRiozEAkCYnynpO01mrS4zxRcNh7l55KoswNz0AHqSB70ut1q40Dar7CK+JxE3r1m2569ohYRoERVbT0kT51KsVyHh7iicyv1dSFLGNysZfPQCq9x3AGaw+NuxYe44NmyqQpB18iojWY1iYMiphy18Q7DWktXi1u+qhYeMtxgIGV9jOm8Guh/iDnHY6SOg9X+nwVBiQxBxZML1bguPO/0/dcTjdteEXFcRiXOqo0BrcbOQN9Rof4TXtn41f8AMwrj+6Z9f9+tRXmBL5vu+IR1dyT3gR5ADyGg08K5hSq1+bJIdT1B+KdjuLYm6W3xStvhHxMw+JbKujkgBWJViTtlDKJ9qjHxOxN5riuykWLaypBkSfnJ8DOnoPOuJybw57uOsBB8rq5PgqkMx/KPUirtvWA0SARJOu2xFZNzR7d1ZQPObERJsPJfmluLoNN9Mu466ivvC8T7Z8qDMzRoDPy/V5etXRifhtg7gJNkAm2w7pK96Z2B8TWT+RbOGJWxaVO8jkgd4yuRgTue7J96rcuZuJEZJR5c8ny/ulmHwoOdRP7rh8t8fvYewLb5WYNKgKzFQw0WevX7xrXnEeZ71xdLRIj8CgQTG5EgTpXYbDoBBKgQV3GwOZD6qa8Xidi2e86kSSVHeHeEOogHQ7x461Sw+OiZ2iVpo/r8xX8r0TcQMaGs6KvsZjcVc7uUr5RtBg/Y/atrgfLjm4GvTE7dZ86mHEubcEgOVWZo30GwgTuSY0OmtV7xn4gXr7dnhV7MT831/c/L67+ldb4cmKUGPTp7+Xn/AEuhg9q3TVK1uWrRN5iFIVAUzHQEyJUeMRNSeoZyFxx7irabWFObX5SIgidw0n0I86mdelhe17NTTYKrpWFjtJFJSlKlUaUpSiJSlKIlKUoiVjxGHW4pV1DKdwQCD11B86yVixKEowUwSDHrFYJoWnKgPO/AMRiryXLJBQAqAxyHfVgG6Hx8vA1p8I+GmYg4q8gE/IhDFh5sYA9gamvD7RLiZ01PiI6U4raXN3RB6kaV48+IvGO7KLaGutLjz36dPXC0d4ZBJLb9yfkumMDb7MW8ilAuUKQCoWIiD0jSuLxHlPBRmawgOkZZG22g09fGljF3E0DSPA1nZnvjoCvTWNfOfKun/MR5kJbA3/aRs0/Wj1ob/ouw4+k+9wuRguFJZnsgEneBqfInc9d6zxc/H5dfY71muWbq7p9j9ulaeKx5tqWZCABJJMbb7jpXlCPEozR1D5ruaGHZtfRbmGs3HDHMsgAx3tfEb/7eda2N5cuMxi4o7+UnKdivdbfxgRXNs8/WLRaYbQDRujeeWKXPipY6Id4+o/Lr0E16/E0ZOI1mX+bf49a+i0di5DXlzGFYbnKl8jW4B3SYAG6GGUb9NRXA45y26ubYusYiW2BDDMjafSdj4GpUOeiyhktggwwIRz82gO8a7etQPjfNWNuOzCy6zP0gABe6dgTppNYmw2wMH4f8xPJ6D5KbFLnvIk4HRfdjldh3meANTmj3BPiD9wa2cZxLh+GsksjPc6C3qSf/AFNgvmZ9DUT4g2LKG5dViZgAyYPnPlr6V7wdbqOHuhWA1ynTz1IqaCORo/3vBB6V6K6XwmTeJvHUGla3wu4zYuq6qmS+RmMnMWSREGBsSNPOan9Qn4f4OxczYm2oS7qjKNCswSSNPmgEGNRU1Aq5hZoYG0qTJc10hLfruvaUpUy50pSlESlKURKUpRErxzANe1jvXQqlm0ABJ8gBJoi1sUxUAqQPEmNfvvWhcQuZXK06nKf41H/0t8RdJQMZJygmSF8PADyrf4NeP6Qq9ZIYdRAMz/rf0rxs88WbP7ORpLHOAG+wPFjb5i1bDGMTLvcC1nxOIS1HatknaQST+7862MJzPhh3Vb3019da+ubYNkKVBDNrImI108Kg9zgyHYEbbE+9ROdD4TkFkAs0LJFn4cj6BTY8EeRHqkJHwVn2r6uJUgjxFcXmpu7bHQuSfZdP2/lUEtcKZTNt3UxIiPGB01mp/huBlrSi8QzfVKjwnboRVwzK/wAnC+FnumuenoqCXHbiPa/VY7cFQh8GCsRvbdfeZFLllQS0KO8jiYGsZWGvlUlxXJyEEjQ5WbSYJX32NQDnjgBsXwiPlWEYmASVuEqTrtBEaVUP8Hmj3e8V+qtcXJbkv0Nu/XmpZy/jLCZ0uXLa2wrCSw0UkEehBP5Vu4jmvAKSe0FxpDEINM0ZWOsCGGhFUxd4CzaNcYkFk1JgMuqjyDCsmF5ZysHSY0M/qncHzU9Ooq7xZm48QjLrrqmR4SZHF4PKlXOnxSsdk1jD4cknKM7GAuU5liB3iNt9vGq9vXcTiLRfVUVxmK91QuwA9yKtPDcI4atlbt91BI1tzJzDQgAbqdwTtUZ5k5/BJw2Awpyt3DcdREGQSqDT3bw2q0YwOeHmlSSTlkToGgjv8VK/gnexLm8zmcOqhAxGpuAzAPUBS0/3l1q1qqv4LcbvTewd2StpA6fqS0FQfAzmHo1WpXZLWo0qyI23dKUpUSkSlKURKUpREpSlESseIsB0ZTsylT6ERWSseILBGyiWymB4mNPzrB3G6yFp8L4bbsLlQa9Sd29/4VFeYcLatXSxvBXme4T2onrodPc1GrvMF+9ez3GKMsgKsqLUbga6HxJ8K6XDOT7mItvcD5TPdzAw5+ok7g+cHc7GYop2RZADI21p4o169br0TMU4x9pPJzz19fJblrmVGUW7ly8ROrMEI8jEyPPU12U5czKGS5mBEg6ag1V17iAQkOrCDExI086sDkLmvD9gbbXhmDEgGQcpAPhG+akMUOU6pmAmud7+akz8V2PH7SKxvv2Uc4zzjcwWIuWkw6MyGM7En6Q2gGgInzrSX4uYwHVFOo0IEa7bLNdTnThYa+920yurqflIJDGA0ga9Jmo7dwBk90/Oh26Afsmo2vOMTGxukA+virHGZhTRNc5oJoXZ69fgu/gvjK5IW5hRrIlSx1nXukfvrq8y2WxeWUKuvcEIxkEZlUydiRIPrUU4VZsWri3MVdt2raNcJViO0fMZAVB3o03iKkt34wYEH+1Oi65U+ZDO2efCrbGZJlxnW3ZUPiMkGLO04uxF3W/8qK4ng2J1K5gIJkIoMKQpOpPynf71XHFeI4lndO8IJWGJY5hrpOgkajSv0DgefuH32/o7uZszNk7Nw2VhFxTmABBJnQ+FVfzvgrQxBfDDMriSGZAVaSR1M+M+ceFdeNiQxup+y4Z/EJ5W1f2UBtYa+Xz52J/ETOh9eh/aKsDlnG4ZLLviCReToASbk7ZB0PiDtvMbQ7G4q4Dl0E/h210MH2+9fGHs3Pmkj9/tVg+KN4/1iz3VU6Ut/MaCv34XcYtXVuqtkW7ndYsDJuJsM0nusp3A0l5G5ifVT/wVsF71y40qRbgL0aWGY+ghfv5VcFcJFbFTtNhKUpWFslKUoiUpSiJSlKIlYcbihatvcMwisxjeFBYx9qzV83bYZSp1BBB8wdDRFDMBwi3j8PZxl5OwuOouXAphWXcZiRp3QrTvrrNdPg/OmBuHsrV5FK90IZSfDJmADjzFQ/4s3sVaS2gI/RY7xX5mbp2qdVAGgGhMzFVw5VxJ/PUz+8jST1JCjQV3QYEbwZBsT2+6imy5KDHGwFcHN3AsHZVr112TMTCLBNxt4UH7+A3NV9/PAWWP6LYt28wHfuDtbsE6mTCgEdMvvXZ+H3LBx6XRiSzWLYy251dHbU5LhGYQoEr8pzDTSo3z5ync4ffyoxay65kdgJJGhUwIkSPYg+keL4biQy1ptw+NfoOP46LeXPypYg0P91drgfxIIf8ArVm2yHMS1tcjqNAIAOVgN40Ou/jZeK4Xbv2CbLn+kQZHUmO8IzD2NfnNcTcBjKDuP3xVzcgYjG2sGq3LQVc02w4IfK+olc2nemBvrXXlQsADm7Llje5p942qWv8AL5VyjFgwe5bIO4KeNYDwcRMn5Fub9M2Vh+01eHMHKoxbi49o27gLMWtiC5XQ5gSVOkCfzqE8ycrJhEWFxD65ROQLlYSJIE6kmPfwqWOSKShW6PkewEk7f2sPw25QS5ibytJVUZS3Rc8NZY/ZhU9flbCMdTaEwxXOsiRlupvoQYYH2qrTxjFC32VtciSZVQBmZNO8YzOQAIknyiudes4hz3mPTcyO98p16E6ViTDa43v+gXN+Md3FeZ+wVkc28vYGzYJ7VO1TVcveznQbLtmET4ET41U/HuMsO7bXKpHzbsfLwWp/hOR7l20tx2CIVBkwABsRrsV8PCte7y/hmJw9gHG3zvbs97Kdpe78loA/UTPka4RPKxhYNgp3QxPkDzuaXM+CePxDcUs20ZjbAuNcB1ATIwJ8u8U9yK/SlQX4YfDZeFo9y4Q2IugBo1S0gMi2hiW1iW6kDQRU6rjC7GiglKUJrK2SlKURKUpREpSlESlKURYcVgkurluKrKehAIqF8R+EOFdw9pnsmZgQyewb5esRtvU6pW7JHMNtNLVzQ7lc3heAGFspat2+4ojukEzuSc0SSdSfOs2Kw1u8hW7bDod1dJGm2hBrcpWNRu000KVXcdxuFw11reEs2bTic1zIA6sdxbJHcjxHt41G7+ODMWe4GJIklwTp5k1ehUeFIqyi8Q9mKDP1tU2R4Uch5c+Q12rYKneA813MO0LcDpmbuFpUgnWPw+oqd3LtjG4UBjpctARBLI6mVOg3Bn19DUmoKgnyhIQ4No9wurGwjA0sL9TT0KqfF8k3w57FWugsrAhTbIYDKZ7XKNR4E7194b4b4t4lbFldR33LsFJmMlsQY/v1awr2tj4jMRV/RRt8IxgbonyvZQ9/h0l/J+mXrl9UAC2k/oMOAAAO4hLsYA1ZzUm4dwu1h0FuxbS0g2VFCr9h1862q8Va4SSeVZta1vAXteGlJrC2XlCK9pREmva8r5CeZ/L+FEX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6" descr="data:image/jpeg;base64,/9j/4AAQSkZJRgABAQAAAQABAAD/2wCEAAkGBhQREBQUEhQUFRQWFRcXGBgYGBcYFRQXGBgYFRgXFxgYHCYeFxwlGhcUHzAgIycpLCwvFR4xNzEqNSYsLCkBCQoKDgwOGg8PGjUlHyUqKSo0Ki0vLiwvLTQ0LCwsKS4tNC41MCwtLywvNSw0LCosLC8qKiwvLCwsMSwpLCwsLP/AABEIAQ0AuwMBIgACEQEDEQH/xAAcAAEAAgMBAQEAAAAAAAAAAAAABgcDBAUBAgj/xABFEAACAQIEAwYEAgUKBQUBAAABAhEAAwQSITEFBkETIlFhcYEHMkKRUqEUYrHB0RUWIyRDcpLh8PEzU4KTonODssLDNP/EABoBAQACAwEAAAAAAAAAAAAAAAADBQECBAb/xAAyEQABBAEDAgMGBgIDAAAAAAABAAIDEQQSITFBUQVh8BMicZGhwRQygbHR4RUjJEKC/9oADAMBAAIRAxEAPwC8aVwv5Fvja+v+Fx/+hp/JuKG11T/1XB/GtbPZb6R3XdpXDGExf4k/7jfvt0y4wfhPoy/vQU1eSaPNdylcPtsWPoJ97X8RT9OxQ3tN9kP7Hpq8k0ea7lK4R4xfG9lv+25/+JNeHjl3/lMPW1e/hWNYTQV3qVH/AOcjD5lHuHX9or6HNtvrlH/WP3xWdYT2buy71Kj1vm0E/IntdU//AFFY8fzulq07smqqWAzoM0Dad/yO9Y1tWfZu7KS0qOcH56sYm4ttRcV2MQQI0BJ1BPhHjqNKkdbAg8LVzS00UpSlZWqUpSiJSlKIlKUoiUpSiJSlKIlKUoiUpSiJSlKIleRXtKIsbYdTuqn1ArEeG2iQTbtyNu4un5Vs0os2VzMXgraPZYW0U9qNQoBkq40IGldOufxxstnP+B7b+yupb/xzV0KwsnhKUpWVqlKUoiUpSiJSlKIlKUoiUpSiJSlKIlKUoiUpSiJSlKIlKUoi0OP282Evjxs3B/4Gty0+ZQR1AP31r5xVnOjKdmUr9xFavAXJwtgnc2bc+uQT+dY6rbot+lKVlapSlKIlKUoiUpSiJSlKIlKUoiUpSiJSlKIlKUoiUpSiJSlKIvi3dDCVMwSPdSQR7EGtHl8/1dB+Eug9EdkH7K+cM/YtdUhyDcLrCs0hwGIBAgHPn0Pl41s8MsZLQBUKZZio6FmLnqZMk9YmawtjsFtUpSsrVKUpREpSlESlKURKUpREpSlESlKURKUpREpSlESlK8Joi9pSlESvCK9pRF4DXtYrzkFT0mD76A/ePvWWiJSlKIlKUoiUpSiJSlKIlKUoiUpSiJSlKIlKUoiV8qZ16dP41jvYhB8zKPUgTWTtR4ilLFhfVK1zj1BI7+nglwj7hYNe/pq+D/4H/hWaKxqHdZ6Vg/TF/W/wP/CsnajxpRWbC9uLIIr6rF+kL418W8SIO5gkba+I/IilFLC2K8rRu8atL85ZB4ujqv8AiZcv51s4XGJdXNbdXXaVYMJ9RSilhZqV5SsLKUpSiJXteUoi9pSlESlKURK08bxIWyAFe4xMQmWR5nMwA+9blaGMwXezgE/iA39R5+X+jzZL5WMuJoJsWDtt1WQAdiaWV7pP4h6R/nWHFWEYZrlstlUnUZtBqYXqfas64gRpLD/y/wA6ypeB2Ptsfsa6BK26B3WhZfKhbfEPDKD2Nt7hn6VCLsI1Ou0HauZf+ImJPyWraDzDE/ckD8qkfFuRbV0s1o9kx1MCUJPXLpHsY8qjOK+HuKUypt3PRsp8tGAH51E90i3AaFrXOcOIP8j2x6In7wa2MPxXiT/26j/27fXQfR415heUsWp1tER1DIf2NUv4TwZgBnBB06eGs1sxzuoWpAXDsNxH6sQkQT/wk6aH6azX7OPP9uJ20VR59F8KlS4AZj4RA9zJrY/Rx+c/lFSclYrZQm3w3HT/AP1N/vtuK6eAsYtGlrqXQQNCApOmmqga7jY/kKkQww/KPtqKyC2BW1gLXSVgS0RuR7TXzcsd1gpKEg94ASCRGaDoT60x/ErVhZuuqDzOp9BufaofxL4jJ2mS0hYRtJDv6KASo/M+VRuma00TuuiPGkkBLRsOvA+ZXV5NxeIKul+5bvBCVW6shyRoVdSBPkwmfzMlrT4RetvZR7WTKV0yfKPEAQCIOhBAOmoFblbW47u58lGa/wCvCUr2vKIgr2lKIlKUoiUpSiJWDFYlbayxgft8hWetLinDReUCYYaqegPmOoqKYyCMmIW6trWzNJcNXC5WIxxZpXujwOsz4/5Efwy8VwDXLQuIxV1WYnukbwJ2P+3pwnxHZvF2QA0Fl7y+cEfs/wA6l3a22TKGABWB6e9ecwfbZMczZeRwPPp8P2VlMPYljm+goSvHsVa+kkCfE6DeNSPyroYHnyDlvIwO0wN/Tu9Na2LvA3nuww8iOlaV+zastF+5r+FO80nUz0X3qvxZ/EInVpP/AKsD67fJdp/DTCtNny5Uk/lfMge0A4J6yBHqJ1msD8cujexO+zE69B8laFnnLCwF7NgoBA7qwAOm+1dfBYmxiFm2UYRJEaidpB1B8K9ZTpd2S7+Wkj6gn6qqfC6Ld0e3nf2XKxHOoT5rcaTqW9/o6VqJ8T8JJ7S7bQdILOSPRV0965vxQ4BbZLNwoIS6A2myuQpnynX3qvm5ctwBHV0Pl1Rv2D3qvOTJDIWveTXSgOnzVxieH4+TCH8X2Ksm/wDF/Ar/AGzH+7aYa/8AUf3Vix3xKTISlu45gwC2Ubbd0D1qt/5CSJygGAddAGGjKf1WGoPSpvytYwgwv9ZuW0CsVVmZQWTRlgz8yGRInTSuyHKM50jlQ53h0eMwPbvv1UBxvGMXfuGFFsM30ks0HoGaWOnWuJbwN61fYsWR1YwZIInUGd9oq6LHHOFiewK3SN8gEa77xAO+mx2qAc7cxJjcSEw9oK6KQ7iSWA6bQSPGP2VY4ULYn+8FU52W+dlcAKwPhbzLdxPaJcQnIAWugAKx0ADfrx4bgdNJsGovyBxLDPhUtYdezKL3rZMvJ3cmBnk/V59NqlAqWYU8iq8lxQuDmAg2vaV4K9qFSpSlKIlKUoiUpSiJWtjLLPChsqn5iPmI8AenXWtmtfH41LVsvcYKo3n9gHU+VauAIN8LZt2K5WpxS7Ys2ct0LkjRepjwHj5/eodieYWBAsgIgAGUy5gEdZBGmnvWHFzjsQTaDqTouY5hA/EPo8dJHl1rlcQwtzDtluoVPSdjHgdiPeqSeV2rVGABxY/b+l6PExGNGl5t3NH+Pup/y1jxiEOYAOsTG3qJ6bioDzjwK7h75VGBR8zKcxBCnUz5qfvIrv8AIvHbK9qGLB+7oR9I0mZ8Tr6jxru8XGGxa5WYgiYMGR4jauqaKSfHa5ot3q/JczMgYWW4V7qpu5axPQtJCjR/q3jfqBNbfB8TjFvL2XaF2Iyw+4kAg66rMVOv5mJOb9IGUNmPcaQCIFRjEc54fBMVwkXLiqydvcDQCTMJbAiD+I1Bh4mTLINLarrwrXJ8axhGdgfKirHxXDbjplfOwIYMCwIJOwMtXAxXIymctt9pjtIBy/MANdf21CLvxXxUki+NcpA7NYDDcfJMe9SPlz4wK9xbeIQy1wBXtjqdAGQnz3B67V6CXw4n3iAf3Xj48x8ezSQoXz1gLuGvC1atIhBVu0LG5mFwHs8uYQBIZZjcdOsKu4K65lmJJk6yTpo2/UHceFfoDm3BYfGWgpVw6gqrafK2uRgDqsgEdRGnUGs8bwy9ZJLLZUCCXa5IkfXAAMxAOmsiunGbA1lcFRzTyvNk38VyeT8Cy3xbcwl1gpb8LH5deq/79DVvYHkm3hpZonqWiP8AX+ulU7c4yAd8xjQKCqKZnT6mg+lSDhHFsRxAsj3XLt4kaL1yz71rkRMHvMXM2ck6SrK5X5RCYoYm20WQGyrB7xYFTE7prIPU+QkzgVG+XMXdRlsv30y91ie+hUfK0/MpGx3EQZkESSuaSR0ht3wUsETI2kMFb2vaV5XtRqdKUpREpSlESlKURK4nNPLv6ZbUBsrI0idVM6EEen+ta7dcnmV2Fme1Fi3M3rswyWgCTkPRicqz0zEjWKwWCQaT1W8cjonB7eQsXL+EsYebSuDdHzZu659FP0+kjzrPzFiMPbsF8SAUHQiSx6Ko6k1VHMXNy4oqlodnZtH+hy924sCM+YaqSDsPETJid3lt34i6YXEr29tQW7WSl6zAgMWU5XkgLBGviYM9R8Pb7Onj3eoUTsoufqvfutDiXNnaSuGtJYtxsoUux1glyJB1O3nvNc7AcbvW3DC65C6wxzKY8QfE/bYRXd5h+GWJsBnsHtkB0Uf8WD4rEGPI+YHSoKLl0tkFtixgZcjFpJ0EDWSfvVnjxwBmmIClxzSSF2p5Nq/+XsbaxmFVwoEgo6+DdV8xqCPIiqa525GOFxLSHFpzca2w1WF1VJ8QNNdSBNTfkjHX8FhSuIti21y47qHkNoqiCpPd+XSak6cbN5T3LboQNwSpB3nWK5AHQPJAtq2EzX+7e6/Ph4SkEktAFt9xs5hulTb4c8jK9/tnDdnaa4mYkgFjHZsvQxJnzIqeY3BYWyrXGwuGAUFTFoHuqM0RtVf8d59vYiBAW2ASLaIcoy6CfEj8vAV1M/5AIaKHdc+RkGAb7nt64VhXLeCJ1e2TGaDcJEju3E+aNdx/CvcTyPh8RaKgKVYQHWDtqlzzPRh13qoLvGbx+UPuNlA3Ejp16V2eVruJYNcHaEHuxmIXUjvHXXWB5TrUGRiMhbra7ceSixsyaZ2h7RR7Fecb5OXBPlvBR+EyIYDwnw8DrB16GuaeL2bJXIcrSMpBy6zEgmNj18qkGO4fiLwKm34/SCVOxPeGhB38JHSoHxPk3EWLs4oNrqGOof38R4dPcVG7xQhlBoB7qCXwxrHa3vJb2X6Q5dQGyjlldyozMoIExqADtXVqs/g++JIYMD+jKsI7eMxkT8SjX+7t1irNquDtW6u4Xh7AQEpSlZUqUpSiJSlKIlKUoiVhxhXs2zgFcpkGII8DOmu2tZq0uMcMXE2HtMYDDfwIIIPnqBpWzasXwtXkhp0iyqzPwwbFM16yFwttmBS0XFwlfqMoSLe5hQWjUaVK+F47B8N/q5DWm0LM6k9ppAbOBBHQAaCCBtWx+nrw7BhCc1xBtrDEmSw/VBO/tvUA4lxBr7l7hkn/AFpVxDC7JsOPuDjz9eaoMzPGIG0PfNEjoO6tnD8Xs3BKXFYeRqK83c3lGazYMMB3n6gnovt189PGoNhwUaULKZ+kka+29Whc5ZTEWLYxKjtcoJZYVgeonw6RtWj8ePEeHP3Hr5rDM2XxCJzIvdcOv2voqxe6WJLEsTGpMk+pNbXDeLXLDhrbEGTI+kjwI610+L/Da8rE2CrpuAYDAE6KZIBPn+VaDfDx0UvirtuzbBgndjAzd0AxOkRuasnZUBZZIrt/SpW+H5LH3uCOv3vj6qyMBjFxWGDwIdACpiAykyuvSaifG+RhnZ7Fy2BnzhHYCJEOoPh11qHPxpLIy4cE21IuAuAGIJgggeFdrgPEbVxhbuXDbYuUzFQUkiVMz121HvXno8r2ch9kRXa16FzoMprWTc9+Pj64WD+aDjS5csogUqW7RTCg5lbuyZXxpxDnnCYCwLOFuLeuSzPcyEoGYQ4UGAQ0DSSBHU7dTm/ky9icKRavGQBcyAKO1yaPbB8Roy+J32BFQ4vlO4hyuHDbd6VmdVbX6WGk9DUeT4jJJ7j9lj8JFibtJ36+uP37KV4T4n4t7kWmzbfOEygDQFoHhp4muvxzmS9jkWzCkSpIVYBI66yQPfbSozyPyW1zFruEGbOegWD8x2BmB+Y61Y2Iv4PBiE77fqwST67e9Vss7S3S53JrzVlgsaWlzbd8ePqpLylxguosuBKoMpAAECBEDQRpUkrictmw6m5b/wCJADg6Ms6wR4efWN67dSYjHsiDXu1Hv5dF2yfm4pKUpXUtEpSlESlKURKUpRErDi3IRiozEAkCYnynpO01mrS4zxRcNh7l55KoswNz0AHqSB70ut1q40Dar7CK+JxE3r1m2569ohYRoERVbT0kT51KsVyHh7iicyv1dSFLGNysZfPQCq9x3AGaw+NuxYe44NmyqQpB18iojWY1iYMiphy18Q7DWktXi1u+qhYeMtxgIGV9jOm8Guh/iDnHY6SOg9X+nwVBiQxBxZML1bguPO/0/dcTjdteEXFcRiXOqo0BrcbOQN9Rof4TXtn41f8AMwrj+6Z9f9+tRXmBL5vu+IR1dyT3gR5ADyGg08K5hSq1+bJIdT1B+KdjuLYm6W3xStvhHxMw+JbKujkgBWJViTtlDKJ9qjHxOxN5riuykWLaypBkSfnJ8DOnoPOuJybw57uOsBB8rq5PgqkMx/KPUirtvWA0SARJOu2xFZNzR7d1ZQPObERJsPJfmluLoNN9Mu466ivvC8T7Z8qDMzRoDPy/V5etXRifhtg7gJNkAm2w7pK96Z2B8TWT+RbOGJWxaVO8jkgd4yuRgTue7J96rcuZuJEZJR5c8ny/ulmHwoOdRP7rh8t8fvYewLb5WYNKgKzFQw0WevX7xrXnEeZ71xdLRIj8CgQTG5EgTpXYbDoBBKgQV3GwOZD6qa8Xidi2e86kSSVHeHeEOogHQ7x461Sw+OiZ2iVpo/r8xX8r0TcQMaGs6KvsZjcVc7uUr5RtBg/Y/atrgfLjm4GvTE7dZ86mHEubcEgOVWZo30GwgTuSY0OmtV7xn4gXr7dnhV7MT831/c/L67+ldb4cmKUGPTp7+Xn/AEuhg9q3TVK1uWrRN5iFIVAUzHQEyJUeMRNSeoZyFxx7irabWFObX5SIgidw0n0I86mdelhe17NTTYKrpWFjtJFJSlKlUaUpSiJSlKIlKUoiVjxGHW4pV1DKdwQCD11B86yVixKEowUwSDHrFYJoWnKgPO/AMRiryXLJBQAqAxyHfVgG6Hx8vA1p8I+GmYg4q8gE/IhDFh5sYA9gamvD7RLiZ01PiI6U4raXN3RB6kaV48+IvGO7KLaGutLjz36dPXC0d4ZBJLb9yfkumMDb7MW8ilAuUKQCoWIiD0jSuLxHlPBRmawgOkZZG22g09fGljF3E0DSPA1nZnvjoCvTWNfOfKun/MR5kJbA3/aRs0/Wj1ob/ouw4+k+9wuRguFJZnsgEneBqfInc9d6zxc/H5dfY71muWbq7p9j9ulaeKx5tqWZCABJJMbb7jpXlCPEozR1D5ruaGHZtfRbmGs3HDHMsgAx3tfEb/7eda2N5cuMxi4o7+UnKdivdbfxgRXNs8/WLRaYbQDRujeeWKXPipY6Id4+o/Lr0E16/E0ZOI1mX+bf49a+i0di5DXlzGFYbnKl8jW4B3SYAG6GGUb9NRXA45y26ubYusYiW2BDDMjafSdj4GpUOeiyhktggwwIRz82gO8a7etQPjfNWNuOzCy6zP0gABe6dgTppNYmw2wMH4f8xPJ6D5KbFLnvIk4HRfdjldh3meANTmj3BPiD9wa2cZxLh+GsksjPc6C3qSf/AFNgvmZ9DUT4g2LKG5dViZgAyYPnPlr6V7wdbqOHuhWA1ynTz1IqaCORo/3vBB6V6K6XwmTeJvHUGla3wu4zYuq6qmS+RmMnMWSREGBsSNPOan9Qn4f4OxczYm2oS7qjKNCswSSNPmgEGNRU1Aq5hZoYG0qTJc10hLfruvaUpUy50pSlESlKURKUpRErxzANe1jvXQqlm0ABJ8gBJoi1sUxUAqQPEmNfvvWhcQuZXK06nKf41H/0t8RdJQMZJygmSF8PADyrf4NeP6Qq9ZIYdRAMz/rf0rxs88WbP7ORpLHOAG+wPFjb5i1bDGMTLvcC1nxOIS1HatknaQST+7862MJzPhh3Vb3019da+ubYNkKVBDNrImI108Kg9zgyHYEbbE+9ROdD4TkFkAs0LJFn4cj6BTY8EeRHqkJHwVn2r6uJUgjxFcXmpu7bHQuSfZdP2/lUEtcKZTNt3UxIiPGB01mp/huBlrSi8QzfVKjwnboRVwzK/wAnC+FnumuenoqCXHbiPa/VY7cFQh8GCsRvbdfeZFLllQS0KO8jiYGsZWGvlUlxXJyEEjQ5WbSYJX32NQDnjgBsXwiPlWEYmASVuEqTrtBEaVUP8Hmj3e8V+qtcXJbkv0Nu/XmpZy/jLCZ0uXLa2wrCSw0UkEehBP5Vu4jmvAKSe0FxpDEINM0ZWOsCGGhFUxd4CzaNcYkFk1JgMuqjyDCsmF5ZysHSY0M/qncHzU9Ooq7xZm48QjLrrqmR4SZHF4PKlXOnxSsdk1jD4cknKM7GAuU5liB3iNt9vGq9vXcTiLRfVUVxmK91QuwA9yKtPDcI4atlbt91BI1tzJzDQgAbqdwTtUZ5k5/BJw2Awpyt3DcdREGQSqDT3bw2q0YwOeHmlSSTlkToGgjv8VK/gnexLm8zmcOqhAxGpuAzAPUBS0/3l1q1qqv4LcbvTewd2StpA6fqS0FQfAzmHo1WpXZLWo0qyI23dKUpUSkSlKURKUpREpSlESseIsB0ZTsylT6ERWSseILBGyiWymB4mNPzrB3G6yFp8L4bbsLlQa9Sd29/4VFeYcLatXSxvBXme4T2onrodPc1GrvMF+9ez3GKMsgKsqLUbga6HxJ8K6XDOT7mItvcD5TPdzAw5+ok7g+cHc7GYop2RZADI21p4o169br0TMU4x9pPJzz19fJblrmVGUW7ly8ROrMEI8jEyPPU12U5czKGS5mBEg6ag1V17iAQkOrCDExI086sDkLmvD9gbbXhmDEgGQcpAPhG+akMUOU6pmAmud7+akz8V2PH7SKxvv2Uc4zzjcwWIuWkw6MyGM7En6Q2gGgInzrSX4uYwHVFOo0IEa7bLNdTnThYa+920yurqflIJDGA0ga9Jmo7dwBk90/Oh26Afsmo2vOMTGxukA+virHGZhTRNc5oJoXZ69fgu/gvjK5IW5hRrIlSx1nXukfvrq8y2WxeWUKuvcEIxkEZlUydiRIPrUU4VZsWri3MVdt2raNcJViO0fMZAVB3o03iKkt34wYEH+1Oi65U+ZDO2efCrbGZJlxnW3ZUPiMkGLO04uxF3W/8qK4ng2J1K5gIJkIoMKQpOpPynf71XHFeI4lndO8IJWGJY5hrpOgkajSv0DgefuH32/o7uZszNk7Nw2VhFxTmABBJnQ+FVfzvgrQxBfDDMriSGZAVaSR1M+M+ceFdeNiQxup+y4Z/EJ5W1f2UBtYa+Xz52J/ETOh9eh/aKsDlnG4ZLLviCReToASbk7ZB0PiDtvMbQ7G4q4Dl0E/h210MH2+9fGHs3Pmkj9/tVg+KN4/1iz3VU6Ut/MaCv34XcYtXVuqtkW7ndYsDJuJsM0nusp3A0l5G5ifVT/wVsF71y40qRbgL0aWGY+ghfv5VcFcJFbFTtNhKUpWFslKUoiUpSiJSlKIlYcbihatvcMwisxjeFBYx9qzV83bYZSp1BBB8wdDRFDMBwi3j8PZxl5OwuOouXAphWXcZiRp3QrTvrrNdPg/OmBuHsrV5FK90IZSfDJmADjzFQ/4s3sVaS2gI/RY7xX5mbp2qdVAGgGhMzFVw5VxJ/PUz+8jST1JCjQV3QYEbwZBsT2+6imy5KDHGwFcHN3AsHZVr112TMTCLBNxt4UH7+A3NV9/PAWWP6LYt28wHfuDtbsE6mTCgEdMvvXZ+H3LBx6XRiSzWLYy251dHbU5LhGYQoEr8pzDTSo3z5ync4ffyoxay65kdgJJGhUwIkSPYg+keL4biQy1ptw+NfoOP46LeXPypYg0P91drgfxIIf8ArVm2yHMS1tcjqNAIAOVgN40Ou/jZeK4Xbv2CbLn+kQZHUmO8IzD2NfnNcTcBjKDuP3xVzcgYjG2sGq3LQVc02w4IfK+olc2nemBvrXXlQsADm7Llje5p942qWv8AL5VyjFgwe5bIO4KeNYDwcRMn5Fub9M2Vh+01eHMHKoxbi49o27gLMWtiC5XQ5gSVOkCfzqE8ycrJhEWFxD65ROQLlYSJIE6kmPfwqWOSKShW6PkewEk7f2sPw25QS5ibytJVUZS3Rc8NZY/ZhU9flbCMdTaEwxXOsiRlupvoQYYH2qrTxjFC32VtciSZVQBmZNO8YzOQAIknyiudes4hz3mPTcyO98p16E6ViTDa43v+gXN+Md3FeZ+wVkc28vYGzYJ7VO1TVcveznQbLtmET4ET41U/HuMsO7bXKpHzbsfLwWp/hOR7l20tx2CIVBkwABsRrsV8PCte7y/hmJw9gHG3zvbs97Kdpe78loA/UTPka4RPKxhYNgp3QxPkDzuaXM+CePxDcUs20ZjbAuNcB1ATIwJ8u8U9yK/SlQX4YfDZeFo9y4Q2IugBo1S0gMi2hiW1iW6kDQRU6rjC7GiglKUJrK2SlKURKUpREpSlESlKURYcVgkurluKrKehAIqF8R+EOFdw9pnsmZgQyewb5esRtvU6pW7JHMNtNLVzQ7lc3heAGFspat2+4ojukEzuSc0SSdSfOs2Kw1u8hW7bDod1dJGm2hBrcpWNRu000KVXcdxuFw11reEs2bTic1zIA6sdxbJHcjxHt41G7+ODMWe4GJIklwTp5k1ehUeFIqyi8Q9mKDP1tU2R4Uch5c+Q12rYKneA813MO0LcDpmbuFpUgnWPw+oqd3LtjG4UBjpctARBLI6mVOg3Bn19DUmoKgnyhIQ4No9wurGwjA0sL9TT0KqfF8k3w57FWugsrAhTbIYDKZ7XKNR4E7194b4b4t4lbFldR33LsFJmMlsQY/v1awr2tj4jMRV/RRt8IxgbonyvZQ9/h0l/J+mXrl9UAC2k/oMOAAAO4hLsYA1ZzUm4dwu1h0FuxbS0g2VFCr9h1862q8Va4SSeVZta1vAXteGlJrC2XlCK9pREmva8r5CeZ/L+FEX/2Q=="/>
          <p:cNvSpPr>
            <a:spLocks noChangeAspect="1" noChangeArrowheads="1"/>
          </p:cNvSpPr>
          <p:nvPr/>
        </p:nvSpPr>
        <p:spPr bwMode="auto">
          <a:xfrm>
            <a:off x="918137" y="693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 descr="data:image/jpeg;base64,/9j/4AAQSkZJRgABAQAAAQABAAD/2wCEAAkGBhQREBQUEhQUFRQWFRcXGBgYGBcYFRQXGBgYFRgXFxgYHCYeFxwlGhcUHzAgIycpLCwvFR4xNzEqNSYsLCkBCQoKDgwOGg8PGjUlHyUqKSo0Ki0vLiwvLTQ0LCwsKS4tNC41MCwtLywvNSw0LCosLC8qKiwvLCwsMSwpLCwsLP/AABEIAQ0AuwMBIgACEQEDEQH/xAAcAAEAAgMBAQEAAAAAAAAAAAAABgcDBAUBAgj/xABFEAACAQIEAwYEAgUKBQUBAAABAhEAAwQSITEFBkETIlFhcYEHMkKRUqEUYrHB0RUWIyRDcpLh8PEzU4KTonODssLDNP/EABoBAQACAwEAAAAAAAAAAAAAAAADBQECBAb/xAAyEQABBAEDAgMGBgIDAAAAAAABAAIDEQQSITFBUQVh8BMicZGhwRQygbHR4RUjJEKC/9oADAMBAAIRAxEAPwC8aVwv5Fvja+v+Fx/+hp/JuKG11T/1XB/GtbPZb6R3XdpXDGExf4k/7jfvt0y4wfhPoy/vQU1eSaPNdylcPtsWPoJ97X8RT9OxQ3tN9kP7Hpq8k0ea7lK4R4xfG9lv+25/+JNeHjl3/lMPW1e/hWNYTQV3qVH/AOcjD5lHuHX9or6HNtvrlH/WP3xWdYT2buy71Kj1vm0E/IntdU//AFFY8fzulq07smqqWAzoM0Dad/yO9Y1tWfZu7KS0qOcH56sYm4ttRcV2MQQI0BJ1BPhHjqNKkdbAg8LVzS00UpSlZWqUpSiJSlKIlKUoiUpSiJSlKIlKUoiUpSiJSlKIleRXtKIsbYdTuqn1ArEeG2iQTbtyNu4un5Vs0os2VzMXgraPZYW0U9qNQoBkq40IGldOufxxstnP+B7b+yupb/xzV0KwsnhKUpWVqlKUoiUpSiJSlKIlKUoiUpSiJSlKIlKUoiUpSiJSlKIlKUoi0OP282Evjxs3B/4Gty0+ZQR1AP31r5xVnOjKdmUr9xFavAXJwtgnc2bc+uQT+dY6rbot+lKVlapSlKIlKUoiUpSiJSlKIlKUoiUpSiJSlKIlKUoiUpSiJSlKIvi3dDCVMwSPdSQR7EGtHl8/1dB+Eug9EdkH7K+cM/YtdUhyDcLrCs0hwGIBAgHPn0Pl41s8MsZLQBUKZZio6FmLnqZMk9YmawtjsFtUpSsrVKUpREpSlESlKURKUpREpSlESlKURKUpREpSlESlK8Joi9pSlESvCK9pRF4DXtYrzkFT0mD76A/ePvWWiJSlKIlKUoiUpSiJSlKIlKUoiUpSiJSlKIlKUoiV8qZ16dP41jvYhB8zKPUgTWTtR4ilLFhfVK1zj1BI7+nglwj7hYNe/pq+D/4H/hWaKxqHdZ6Vg/TF/W/wP/CsnajxpRWbC9uLIIr6rF+kL418W8SIO5gkba+I/IilFLC2K8rRu8atL85ZB4ujqv8AiZcv51s4XGJdXNbdXXaVYMJ9RSilhZqV5SsLKUpSiJXteUoi9pSlESlKURK08bxIWyAFe4xMQmWR5nMwA+9blaGMwXezgE/iA39R5+X+jzZL5WMuJoJsWDtt1WQAdiaWV7pP4h6R/nWHFWEYZrlstlUnUZtBqYXqfas64gRpLD/y/wA6ypeB2Ptsfsa6BK26B3WhZfKhbfEPDKD2Nt7hn6VCLsI1Ou0HauZf+ImJPyWraDzDE/ckD8qkfFuRbV0s1o9kx1MCUJPXLpHsY8qjOK+HuKUypt3PRsp8tGAH51E90i3AaFrXOcOIP8j2x6In7wa2MPxXiT/26j/27fXQfR415heUsWp1tER1DIf2NUv4TwZgBnBB06eGs1sxzuoWpAXDsNxH6sQkQT/wk6aH6azX7OPP9uJ20VR59F8KlS4AZj4RA9zJrY/Rx+c/lFSclYrZQm3w3HT/AP1N/vtuK6eAsYtGlrqXQQNCApOmmqga7jY/kKkQww/KPtqKyC2BW1gLXSVgS0RuR7TXzcsd1gpKEg94ASCRGaDoT60x/ErVhZuuqDzOp9BufaofxL4jJ2mS0hYRtJDv6KASo/M+VRuma00TuuiPGkkBLRsOvA+ZXV5NxeIKul+5bvBCVW6shyRoVdSBPkwmfzMlrT4RetvZR7WTKV0yfKPEAQCIOhBAOmoFblbW47u58lGa/wCvCUr2vKIgr2lKIlKUoiUpSiJWDFYlbayxgft8hWetLinDReUCYYaqegPmOoqKYyCMmIW6trWzNJcNXC5WIxxZpXujwOsz4/5Efwy8VwDXLQuIxV1WYnukbwJ2P+3pwnxHZvF2QA0Fl7y+cEfs/wA6l3a22TKGABWB6e9ecwfbZMczZeRwPPp8P2VlMPYljm+goSvHsVa+kkCfE6DeNSPyroYHnyDlvIwO0wN/Tu9Na2LvA3nuww8iOlaV+zastF+5r+FO80nUz0X3qvxZ/EInVpP/AKsD67fJdp/DTCtNny5Uk/lfMge0A4J6yBHqJ1msD8cujexO+zE69B8laFnnLCwF7NgoBA7qwAOm+1dfBYmxiFm2UYRJEaidpB1B8K9ZTpd2S7+Wkj6gn6qqfC6Ld0e3nf2XKxHOoT5rcaTqW9/o6VqJ8T8JJ7S7bQdILOSPRV0965vxQ4BbZLNwoIS6A2myuQpnynX3qvm5ctwBHV0Pl1Rv2D3qvOTJDIWveTXSgOnzVxieH4+TCH8X2Ksm/wDF/Ar/AGzH+7aYa/8AUf3Vix3xKTISlu45gwC2Ubbd0D1qt/5CSJygGAddAGGjKf1WGoPSpvytYwgwv9ZuW0CsVVmZQWTRlgz8yGRInTSuyHKM50jlQ53h0eMwPbvv1UBxvGMXfuGFFsM30ks0HoGaWOnWuJbwN61fYsWR1YwZIInUGd9oq6LHHOFiewK3SN8gEa77xAO+mx2qAc7cxJjcSEw9oK6KQ7iSWA6bQSPGP2VY4ULYn+8FU52W+dlcAKwPhbzLdxPaJcQnIAWugAKx0ADfrx4bgdNJsGovyBxLDPhUtYdezKL3rZMvJ3cmBnk/V59NqlAqWYU8iq8lxQuDmAg2vaV4K9qFSpSlKIlKUoiUpSiJWtjLLPChsqn5iPmI8AenXWtmtfH41LVsvcYKo3n9gHU+VauAIN8LZt2K5WpxS7Ys2ct0LkjRepjwHj5/eodieYWBAsgIgAGUy5gEdZBGmnvWHFzjsQTaDqTouY5hA/EPo8dJHl1rlcQwtzDtluoVPSdjHgdiPeqSeV2rVGABxY/b+l6PExGNGl5t3NH+Pup/y1jxiEOYAOsTG3qJ6bioDzjwK7h75VGBR8zKcxBCnUz5qfvIrv8AIvHbK9qGLB+7oR9I0mZ8Tr6jxru8XGGxa5WYgiYMGR4jauqaKSfHa5ot3q/JczMgYWW4V7qpu5axPQtJCjR/q3jfqBNbfB8TjFvL2XaF2Iyw+4kAg66rMVOv5mJOb9IGUNmPcaQCIFRjEc54fBMVwkXLiqydvcDQCTMJbAiD+I1Bh4mTLINLarrwrXJ8axhGdgfKirHxXDbjplfOwIYMCwIJOwMtXAxXIymctt9pjtIBy/MANdf21CLvxXxUki+NcpA7NYDDcfJMe9SPlz4wK9xbeIQy1wBXtjqdAGQnz3B67V6CXw4n3iAf3Xj48x8ezSQoXz1gLuGvC1atIhBVu0LG5mFwHs8uYQBIZZjcdOsKu4K65lmJJk6yTpo2/UHceFfoDm3BYfGWgpVw6gqrafK2uRgDqsgEdRGnUGs8bwy9ZJLLZUCCXa5IkfXAAMxAOmsiunGbA1lcFRzTyvNk38VyeT8Cy3xbcwl1gpb8LH5deq/79DVvYHkm3hpZonqWiP8AX+ulU7c4yAd8xjQKCqKZnT6mg+lSDhHFsRxAsj3XLt4kaL1yz71rkRMHvMXM2ck6SrK5X5RCYoYm20WQGyrB7xYFTE7prIPU+QkzgVG+XMXdRlsv30y91ie+hUfK0/MpGx3EQZkESSuaSR0ht3wUsETI2kMFb2vaV5XtRqdKUpREpSlESlKURK4nNPLv6ZbUBsrI0idVM6EEen+ta7dcnmV2Fme1Fi3M3rswyWgCTkPRicqz0zEjWKwWCQaT1W8cjonB7eQsXL+EsYebSuDdHzZu659FP0+kjzrPzFiMPbsF8SAUHQiSx6Ko6k1VHMXNy4oqlodnZtH+hy924sCM+YaqSDsPETJid3lt34i6YXEr29tQW7WSl6zAgMWU5XkgLBGviYM9R8Pb7Onj3eoUTsoufqvfutDiXNnaSuGtJYtxsoUux1glyJB1O3nvNc7AcbvW3DC65C6wxzKY8QfE/bYRXd5h+GWJsBnsHtkB0Uf8WD4rEGPI+YHSoKLl0tkFtixgZcjFpJ0EDWSfvVnjxwBmmIClxzSSF2p5Nq/+XsbaxmFVwoEgo6+DdV8xqCPIiqa525GOFxLSHFpzca2w1WF1VJ8QNNdSBNTfkjHX8FhSuIti21y47qHkNoqiCpPd+XSak6cbN5T3LboQNwSpB3nWK5AHQPJAtq2EzX+7e6/Ph4SkEktAFt9xs5hulTb4c8jK9/tnDdnaa4mYkgFjHZsvQxJnzIqeY3BYWyrXGwuGAUFTFoHuqM0RtVf8d59vYiBAW2ASLaIcoy6CfEj8vAV1M/5AIaKHdc+RkGAb7nt64VhXLeCJ1e2TGaDcJEju3E+aNdx/CvcTyPh8RaKgKVYQHWDtqlzzPRh13qoLvGbx+UPuNlA3Ejp16V2eVruJYNcHaEHuxmIXUjvHXXWB5TrUGRiMhbra7ceSixsyaZ2h7RR7Fecb5OXBPlvBR+EyIYDwnw8DrB16GuaeL2bJXIcrSMpBy6zEgmNj18qkGO4fiLwKm34/SCVOxPeGhB38JHSoHxPk3EWLs4oNrqGOof38R4dPcVG7xQhlBoB7qCXwxrHa3vJb2X6Q5dQGyjlldyozMoIExqADtXVqs/g++JIYMD+jKsI7eMxkT8SjX+7t1irNquDtW6u4Xh7AQEpSlZUqUpSiJSlKIlKUoiVhxhXs2zgFcpkGII8DOmu2tZq0uMcMXE2HtMYDDfwIIIPnqBpWzasXwtXkhp0iyqzPwwbFM16yFwttmBS0XFwlfqMoSLe5hQWjUaVK+F47B8N/q5DWm0LM6k9ppAbOBBHQAaCCBtWx+nrw7BhCc1xBtrDEmSw/VBO/tvUA4lxBr7l7hkn/AFpVxDC7JsOPuDjz9eaoMzPGIG0PfNEjoO6tnD8Xs3BKXFYeRqK83c3lGazYMMB3n6gnovt189PGoNhwUaULKZ+kka+29Whc5ZTEWLYxKjtcoJZYVgeonw6RtWj8ePEeHP3Hr5rDM2XxCJzIvdcOv2voqxe6WJLEsTGpMk+pNbXDeLXLDhrbEGTI+kjwI610+L/Da8rE2CrpuAYDAE6KZIBPn+VaDfDx0UvirtuzbBgndjAzd0AxOkRuasnZUBZZIrt/SpW+H5LH3uCOv3vj6qyMBjFxWGDwIdACpiAykyuvSaifG+RhnZ7Fy2BnzhHYCJEOoPh11qHPxpLIy4cE21IuAuAGIJgggeFdrgPEbVxhbuXDbYuUzFQUkiVMz121HvXno8r2ch9kRXa16FzoMprWTc9+Pj64WD+aDjS5csogUqW7RTCg5lbuyZXxpxDnnCYCwLOFuLeuSzPcyEoGYQ4UGAQ0DSSBHU7dTm/ky9icKRavGQBcyAKO1yaPbB8Roy+J32BFQ4vlO4hyuHDbd6VmdVbX6WGk9DUeT4jJJ7j9lj8JFibtJ36+uP37KV4T4n4t7kWmzbfOEygDQFoHhp4muvxzmS9jkWzCkSpIVYBI66yQPfbSozyPyW1zFruEGbOegWD8x2BmB+Y61Y2Iv4PBiE77fqwST67e9Vss7S3S53JrzVlgsaWlzbd8ePqpLylxguosuBKoMpAAECBEDQRpUkrictmw6m5b/wCJADg6Ms6wR4efWN67dSYjHsiDXu1Hv5dF2yfm4pKUpXUtEpSlESlKURKUpRErDi3IRiozEAkCYnynpO01mrS4zxRcNh7l55KoswNz0AHqSB70ut1q40Dar7CK+JxE3r1m2569ohYRoERVbT0kT51KsVyHh7iicyv1dSFLGNysZfPQCq9x3AGaw+NuxYe44NmyqQpB18iojWY1iYMiphy18Q7DWktXi1u+qhYeMtxgIGV9jOm8Guh/iDnHY6SOg9X+nwVBiQxBxZML1bguPO/0/dcTjdteEXFcRiXOqo0BrcbOQN9Rof4TXtn41f8AMwrj+6Z9f9+tRXmBL5vu+IR1dyT3gR5ADyGg08K5hSq1+bJIdT1B+KdjuLYm6W3xStvhHxMw+JbKujkgBWJViTtlDKJ9qjHxOxN5riuykWLaypBkSfnJ8DOnoPOuJybw57uOsBB8rq5PgqkMx/KPUirtvWA0SARJOu2xFZNzR7d1ZQPObERJsPJfmluLoNN9Mu466ivvC8T7Z8qDMzRoDPy/V5etXRifhtg7gJNkAm2w7pK96Z2B8TWT+RbOGJWxaVO8jkgd4yuRgTue7J96rcuZuJEZJR5c8ny/ulmHwoOdRP7rh8t8fvYewLb5WYNKgKzFQw0WevX7xrXnEeZ71xdLRIj8CgQTG5EgTpXYbDoBBKgQV3GwOZD6qa8Xidi2e86kSSVHeHeEOogHQ7x461Sw+OiZ2iVpo/r8xX8r0TcQMaGs6KvsZjcVc7uUr5RtBg/Y/atrgfLjm4GvTE7dZ86mHEubcEgOVWZo30GwgTuSY0OmtV7xn4gXr7dnhV7MT831/c/L67+ldb4cmKUGPTp7+Xn/AEuhg9q3TVK1uWrRN5iFIVAUzHQEyJUeMRNSeoZyFxx7irabWFObX5SIgidw0n0I86mdelhe17NTTYKrpWFjtJFJSlKlUaUpSiJSlKIlKUoiVjxGHW4pV1DKdwQCD11B86yVixKEowUwSDHrFYJoWnKgPO/AMRiryXLJBQAqAxyHfVgG6Hx8vA1p8I+GmYg4q8gE/IhDFh5sYA9gamvD7RLiZ01PiI6U4raXN3RB6kaV48+IvGO7KLaGutLjz36dPXC0d4ZBJLb9yfkumMDb7MW8ilAuUKQCoWIiD0jSuLxHlPBRmawgOkZZG22g09fGljF3E0DSPA1nZnvjoCvTWNfOfKun/MR5kJbA3/aRs0/Wj1ob/ouw4+k+9wuRguFJZnsgEneBqfInc9d6zxc/H5dfY71muWbq7p9j9ulaeKx5tqWZCABJJMbb7jpXlCPEozR1D5ruaGHZtfRbmGs3HDHMsgAx3tfEb/7eda2N5cuMxi4o7+UnKdivdbfxgRXNs8/WLRaYbQDRujeeWKXPipY6Id4+o/Lr0E16/E0ZOI1mX+bf49a+i0di5DXlzGFYbnKl8jW4B3SYAG6GGUb9NRXA45y26ubYusYiW2BDDMjafSdj4GpUOeiyhktggwwIRz82gO8a7etQPjfNWNuOzCy6zP0gABe6dgTppNYmw2wMH4f8xPJ6D5KbFLnvIk4HRfdjldh3meANTmj3BPiD9wa2cZxLh+GsksjPc6C3qSf/AFNgvmZ9DUT4g2LKG5dViZgAyYPnPlr6V7wdbqOHuhWA1ynTz1IqaCORo/3vBB6V6K6XwmTeJvHUGla3wu4zYuq6qmS+RmMnMWSREGBsSNPOan9Qn4f4OxczYm2oS7qjKNCswSSNPmgEGNRU1Aq5hZoYG0qTJc10hLfruvaUpUy50pSlESlKURKUpRErxzANe1jvXQqlm0ABJ8gBJoi1sUxUAqQPEmNfvvWhcQuZXK06nKf41H/0t8RdJQMZJygmSF8PADyrf4NeP6Qq9ZIYdRAMz/rf0rxs88WbP7ORpLHOAG+wPFjb5i1bDGMTLvcC1nxOIS1HatknaQST+7862MJzPhh3Vb3019da+ubYNkKVBDNrImI108Kg9zgyHYEbbE+9ROdD4TkFkAs0LJFn4cj6BTY8EeRHqkJHwVn2r6uJUgjxFcXmpu7bHQuSfZdP2/lUEtcKZTNt3UxIiPGB01mp/huBlrSi8QzfVKjwnboRVwzK/wAnC+FnumuenoqCXHbiPa/VY7cFQh8GCsRvbdfeZFLllQS0KO8jiYGsZWGvlUlxXJyEEjQ5WbSYJX32NQDnjgBsXwiPlWEYmASVuEqTrtBEaVUP8Hmj3e8V+qtcXJbkv0Nu/XmpZy/jLCZ0uXLa2wrCSw0UkEehBP5Vu4jmvAKSe0FxpDEINM0ZWOsCGGhFUxd4CzaNcYkFk1JgMuqjyDCsmF5ZysHSY0M/qncHzU9Ooq7xZm48QjLrrqmR4SZHF4PKlXOnxSsdk1jD4cknKM7GAuU5liB3iNt9vGq9vXcTiLRfVUVxmK91QuwA9yKtPDcI4atlbt91BI1tzJzDQgAbqdwTtUZ5k5/BJw2Awpyt3DcdREGQSqDT3bw2q0YwOeHmlSSTlkToGgjv8VK/gnexLm8zmcOqhAxGpuAzAPUBS0/3l1q1qqv4LcbvTewd2StpA6fqS0FQfAzmHo1WpXZLWo0qyI23dKUpUSkSlKURKUpREpSlESseIsB0ZTsylT6ERWSseILBGyiWymB4mNPzrB3G6yFp8L4bbsLlQa9Sd29/4VFeYcLatXSxvBXme4T2onrodPc1GrvMF+9ez3GKMsgKsqLUbga6HxJ8K6XDOT7mItvcD5TPdzAw5+ok7g+cHc7GYop2RZADI21p4o169br0TMU4x9pPJzz19fJblrmVGUW7ly8ROrMEI8jEyPPU12U5czKGS5mBEg6ag1V17iAQkOrCDExI086sDkLmvD9gbbXhmDEgGQcpAPhG+akMUOU6pmAmud7+akz8V2PH7SKxvv2Uc4zzjcwWIuWkw6MyGM7En6Q2gGgInzrSX4uYwHVFOo0IEa7bLNdTnThYa+920yurqflIJDGA0ga9Jmo7dwBk90/Oh26Afsmo2vOMTGxukA+virHGZhTRNc5oJoXZ69fgu/gvjK5IW5hRrIlSx1nXukfvrq8y2WxeWUKuvcEIxkEZlUydiRIPrUU4VZsWri3MVdt2raNcJViO0fMZAVB3o03iKkt34wYEH+1Oi65U+ZDO2efCrbGZJlxnW3ZUPiMkGLO04uxF3W/8qK4ng2J1K5gIJkIoMKQpOpPynf71XHFeI4lndO8IJWGJY5hrpOgkajSv0DgefuH32/o7uZszNk7Nw2VhFxTmABBJnQ+FVfzvgrQxBfDDMriSGZAVaSR1M+M+ceFdeNiQxup+y4Z/EJ5W1f2UBtYa+Xz52J/ETOh9eh/aKsDlnG4ZLLviCReToASbk7ZB0PiDtvMbQ7G4q4Dl0E/h210MH2+9fGHs3Pmkj9/tVg+KN4/1iz3VU6Ut/MaCv34XcYtXVuqtkW7ndYsDJuJsM0nusp3A0l5G5ifVT/wVsF71y40qRbgL0aWGY+ghfv5VcFcJFbFTtNhKUpWFslKUoiUpSiJSlKIlYcbihatvcMwisxjeFBYx9qzV83bYZSp1BBB8wdDRFDMBwi3j8PZxl5OwuOouXAphWXcZiRp3QrTvrrNdPg/OmBuHsrV5FK90IZSfDJmADjzFQ/4s3sVaS2gI/RY7xX5mbp2qdVAGgGhMzFVw5VxJ/PUz+8jST1JCjQV3QYEbwZBsT2+6imy5KDHGwFcHN3AsHZVr112TMTCLBNxt4UH7+A3NV9/PAWWP6LYt28wHfuDtbsE6mTCgEdMvvXZ+H3LBx6XRiSzWLYy251dHbU5LhGYQoEr8pzDTSo3z5ync4ffyoxay65kdgJJGhUwIkSPYg+keL4biQy1ptw+NfoOP46LeXPypYg0P91drgfxIIf8ArVm2yHMS1tcjqNAIAOVgN40Ou/jZeK4Xbv2CbLn+kQZHUmO8IzD2NfnNcTcBjKDuP3xVzcgYjG2sGq3LQVc02w4IfK+olc2nemBvrXXlQsADm7Llje5p942qWv8AL5VyjFgwe5bIO4KeNYDwcRMn5Fub9M2Vh+01eHMHKoxbi49o27gLMWtiC5XQ5gSVOkCfzqE8ycrJhEWFxD65ROQLlYSJIE6kmPfwqWOSKShW6PkewEk7f2sPw25QS5ibytJVUZS3Rc8NZY/ZhU9flbCMdTaEwxXOsiRlupvoQYYH2qrTxjFC32VtciSZVQBmZNO8YzOQAIknyiudes4hz3mPTcyO98p16E6ViTDa43v+gXN+Md3FeZ+wVkc28vYGzYJ7VO1TVcveznQbLtmET4ET41U/HuMsO7bXKpHzbsfLwWp/hOR7l20tx2CIVBkwABsRrsV8PCte7y/hmJw9gHG3zvbs97Kdpe78loA/UTPka4RPKxhYNgp3QxPkDzuaXM+CePxDcUs20ZjbAuNcB1ATIwJ8u8U9yK/SlQX4YfDZeFo9y4Q2IugBo1S0gMi2hiW1iW6kDQRU6rjC7GiglKUJrK2SlKURKUpREpSlESlKURYcVgkurluKrKehAIqF8R+EOFdw9pnsmZgQyewb5esRtvU6pW7JHMNtNLVzQ7lc3heAGFspat2+4ojukEzuSc0SSdSfOs2Kw1u8hW7bDod1dJGm2hBrcpWNRu000KVXcdxuFw11reEs2bTic1zIA6sdxbJHcjxHt41G7+ODMWe4GJIklwTp5k1ehUeFIqyi8Q9mKDP1tU2R4Uch5c+Q12rYKneA813MO0LcDpmbuFpUgnWPw+oqd3LtjG4UBjpctARBLI6mVOg3Bn19DUmoKgnyhIQ4No9wurGwjA0sL9TT0KqfF8k3w57FWugsrAhTbIYDKZ7XKNR4E7194b4b4t4lbFldR33LsFJmMlsQY/v1awr2tj4jMRV/RRt8IxgbonyvZQ9/h0l/J+mXrl9UAC2k/oMOAAAO4hLsYA1ZzUm4dwu1h0FuxbS0g2VFCr9h1862q8Va4SSeVZta1vAXteGlJrC2XlCK9pREmva8r5CeZ/L+FEX/2Q=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8" descr="data:image/jpeg;base64,/9j/4AAQSkZJRgABAQAAAQABAAD/2wCEAAkGBhQSEBUUERQUFRQWGBoZGBcWGBQVGBoUGhgYFxwXGBoXHCYeFxskGxYXHy8gJScpLCwsGB8xNTAqNSYrLCkBCQoKDgwOGg8PGi8kHyUsKikpMSopLSwpKikvKioqLSotLCwsLDA1LC4sLCksLCwsLCksLSwsLCwuLCwpLDQsLP/AABEIALcBEwMBIgACEQEDEQH/xAAcAAACAgMBAQAAAAAAAAAAAAAABQQGAQMHCAL/xABOEAACAAQDBQQGBgcEBwgDAAABAgADBBEFEiEGMUFRYRMicYEHMpGhscEUI0JSctE0YnOCsuHwM1OSoiRUY5OzwvEIFTVDVaPS0xYXJf/EABsBAAEFAQEAAAAAAAAAAAAAAAABAwQFBgIH/8QANBEAAQMCAwYFBAIBBQEAAAAAAQACAwQREiExBRNBUWFxgZGhsfAiMsHRFOHxNENSYoJC/9oADAMBAAIRAxEAPwDuMEEECEQQQQIRBBGt54BsTYmEJA1QtkEa3nqBqQPOKftvth9HCqkwJfVnPLgBfnY+yGJ6hkLcR8hqU/BA6d4Y310VnrMXlSmCzHVC2ovpfziBWuha6G4O8jd5RxfaDaGZUAzTPXtJbWUiYpzy+AKjjfgRDvDqKsnyQ6SQtxoJjhQfDW4HlFLUVr5RYNFr+I+dFau2ZE1v1yW55ZHtp6rpNNWCW1yV8yBDYYlK/vE/xL+cckGC1/8Aqit+GdLPuNo0zJFSnr0dQLfdVZnuU390cw1dRCLYLjukZQUrv9/0/tdll1aN6rqfAg/CNt44VRYxLmPlUkOOBUqRbxjrWx9SXpJZYkkXW51OhNvdaLCkr3TyGN7MJtdNVuzhTxiRj8Qvb5mnkEaZs+zqv3r+4RuiyDgSQOCqUQQQR0hEK8YTVT4iGkLMYf1Rx1MRay26KEVFcRLXLvI1PK2hheWJNyTfnGIIp5ZXSHNImgxQBBfVrbo109M0xsz7uX5DgI+KCgDDMx47vzhsBFlEx8wDpNOA590qAIzHzn1txj6iehEEEEKhEJ8cnspXKSL/ACI/OHEKJgEyqAOqoPf/ANSIhVtzGGNOZIA+dkKfRzsyA6nqRa55xIjAgvEtgIABQswQQR0hEEEECEQQQQIRBGLwEQIWlqr6wJbet7+e6NrywRYi46wkr6QrNlkMSCwABNyNefLWHkRIJHPc9rxofwhaBQS/uiOJelOtH0xQBYI9rfgyj43jt8yrUMFJsx3DnHm/bavMytncldgPHMST7fhEWqDC5obbIm9u39qz2eB9Z6AeZv8Ahdvx+jw+mX6VUS5S5NxCi7MRooUeuTyijy/S9JefZpDS5RIAbMCQN2ZlAsB0BMUzbLbB6+apN1lS1ConWwzObfaJ9gsIr0czFj8gE6ymxNtKSfHRWKv27rHnLM7XIZROUSxlXedSt7Npprwjs+x+MDEaJJzFROF1mZQRZxwsTxFj5x52jpHoSrpi1M1ALynVc36szvZD5hWU/ux1Da+AjIpKmFu7yGid7cUIStlmwLNIa7WsTaYoFzx38Ys/o+mXp3HKYfeqxX/SFUA10tL94SCSOjTBb+ExJ2SqmEqZLS92cajwt/RivdI2nrieFreilOF9ljv+Vaq5u0mqqN6t8xHAG19efCGaTAdxB8DeK1WS8hCDhq3Vjw8AI1UtQZbBl8+o5Q8yv3UpxN1OeenD04rPK2x8s4G+DNpfhCGYfpE6wJyj4cxyvFrUVG6AAFyTYBCfwkxBrzD7PdDOkkuvdZsw4E+t4Hn4wsr0tMPXWI9Y4uiBItmhR42GQcgbgTaNcMZSB5S8lPe8NYgQx47jjbJItmEeqfGJxMVKo2hIuskBV5nUnryEfFPhs+fqxbLzcm3kOMEe1mgCGBhe4csh5out+0OIETlMthdBvU3NzwP9cYslHNzS1Y/aUHTqIrVVsqyqSjBrC9iCD5b4lbK1QKshJuLEXJIy9Bw1huimnjrXNnbhx5jPK45eCFYYIII0qVYY2EJ8D7zzHPH5m/5RJxmpyy7De2nlxhDLqGUWViBv001imrKpsc7L54c/EoVjxCt7NL8ToPGM4cW7MZ9/v84r0zFWDKzd5gCFFvtc/ePdD7CqZkljOSWOpvw6f1xjumqv5E5w3sB5aa9T7BIpsEJcf7Ze9LJKWswHDQ66aka+VolYJVGZJDNqbm/tiU2rDpzAWkEC/QjolTCCCCJiFoqKxUHeIHTiY2SpmZQeYvEPGpAMoniuo/rwj5woIJYYaaWa5Nrjfv0iHvnifdm1rXQl+J17GaQrEBd1jx5xNwfEC91bUjUHmIV19Mqm6OrAncNSIzR1XZAkasdByA5nnFMyokjqS57ss753Fun4SKfXNmqZajW1vbe/wEN4U4VIyq02ZvIJ135d5PnEKVtb3u8lk5g6gdecTWVcVP8AXMbF5uO2maVacWmkVaXFu8p6N3hY+NgAfARxvb7ZadR1TmZ3kmuzo43EMS2U8mF7W6R2HaWsvNljghJHXRTEzbHB0qqQh1zAd7rbmORG/wAohRkB9QWm9iD4Z3+cfFPU85iceS82w1TZqa0tXXKcwvlvY24b9I2V+A/RqjJUX7IhsswA6ixsdPtA2uIeYBiyTECD10UAg8QNMwhueocGB8WY9PnNaelZHLqddFTp1K6AFlKg3tcWvbfDHZjaCZRVKTpR3EB14NLJGZSPDdyMOsVnS5k4U7WAIuD92ZvHtF7jqITYhgryJgYKWQENdbm1jcg8odhqb2xZHUJJqbW2Y0KtVdWtUYlMqdSk1SJehFpaMFUHkSO95mLbsozKJjr9kr5XDb+mkVSjr1mC6ZvAqy/EWi7+j1gWnKeKqbeBI+cQIy6oqhjyJv552TtbC1lC5rNMvcKZPnF2LNvMfEfdRbO2X1bm3hEZ6kKbNccjw90NSGzjiPisaTZNRiR7Hsxqx043t/O9o2zJbSFlhD9ZMcA8dOI8BGMDpMxEw2sN3jzjAq1ee81j9XIFl6sbgnr08otW4t217zYmzW9GjMu8roTLEcSWSAW4m3lxPlECtq1mFWXUW+PAxqwylNS5nzd17IvCw+I+Jj6qz9Y3jDsk8szC85MJ+kcbc/HkhaoHqskuZ1Ujz3D4wQvxyfllHmSLe2IcjyxhcORSONhdaMJIE5S1rC516KT8o+mxucWzZ2HQbh0tEGS+l+lteotH3LlliAN5NuUZtk8jWCOMkZk5cdLIurvhVd2soMRY6g8riKrRT+yqbrqucrpxUm35eyN9ViISSJMpr787DQG+pC9Nd8Y2fwwzHzHRUIPieUXk9S+plgijze2xJ65X8rZpVcYIII2SVV7HZl5tuQHv1/KF8MMcl2m35ge7SFxjIVl9++/NIpVfhpSSs0HvqQfAH+hD7Dq0TZYccd45HiI00n10izDeCp+F4V7Oky50yUx13+Y4jxBEWMVqadhZ9kgA/wDQ08xkhWJ1uDCLZOb3Zicmv7dPlELFNoZhcrLbKoNrixJ63MGy049u1/tKb+Nwfzhh+0Ypa6JsfAuB5G/LxCFbIIII0qVa58vMpXmCIULgDbi4t0Bh3GIjTUscxBeNEKpT5QVyoNwDa8fVJKzTFB4keyMVMrK7DfYnWNlBNVXzsbKoJPwAHPUxlWtG9schfPoL5pFYK+UWlOBvKm3sihBdbHT5Q7r9qGYESxlH3vteXKEhPOI+2auGokaYje2R5IUjHqxO0TIS2li1rDcBp7AYuOFqewQONcouOluPlFHlUomMARfjbwF/lFnOLnsgAe+ND4RL2XUt3kk8mVxoNPn9rloIJVW2pwqUGaTNGdDqOY8+DDnHLsd2eelImS2LSibK40Kk/Za249eMdaxaRnQnew1vx6wicKZM0TLFMpJvuta9/nEITmnlJYPpJ0/SdgqnwyhvAqiYXs00wLMd7K3e0uW9vA+2LLWTsqAX7zMqDqSbH3XMVvBtphKlhJisco0Itu5EGMpjBn1cnTKit3R1sdT14RNlile8l+gvZbaKSKNgDNTa6thixbEz8s2af9kfcRFdidg1RkmdCLHwuIgQy7p4fyXe0f8ASydlaBG2lwoT5gvcBdSR7h7Y1w52f3P4j4GJ9JC2aVrHafrNYO10gx6ZMp2yS3NrAtbS9/OIOHVJmkSgbZ2GnC/P2Qwx2uWbMuotlGW/Py4RowrA2du0TTIedu9wtFfJaaqMcdy2+Vr6cQmnB2K7VaKyoFPKCINbWXy4mKa00li1zcm5PWHtZWM4CvvW+u4+fWEFombQn3jwG/aNBpZK9WKmF5KuTv092phZOPaCa3BVsvx+USTVMsgSwt9d+u8gxilpCJLC2uViR5R087wBo/43PeyU55JQvWMxmCMyuluoqRprhF3njyHExeqSlWWgVdAP6uesV3ZGVd3bkAPbf8otEbbYNK1kO+4u9glCIIi4lVGXKZxqQNPHdFUkbQTg4ZnJF9Rpa3yifWbTipHtY++fLgEJ/j8m6q3I28j/ADhHFhxWaGkXGobKR5m8V+KvaYG+uOIBSqzYafqUty98IMeJlVImD7S/IqR7IlYdi6SkYTDbiBvJ5gCEW0GONUMJctcqqbljv3bukFdVQvpGtxWeLEdCMlw9+EJdPrVU23nkNTDDCKi02W/XW3LiNYVycMUG5uT15wypaViVyqdWFuAvfnGXiykaY7kgg+qbj3hJL1frwQAQR6bmn19RorKjIhblu8Y3GK3tPjiKAgOZr6gcNOJ5xGrKgQRFxNjw7pCQBcqG7Ekk7zvhXVVeaZlG5b3/ABfyiNPxGa3qgqOgN/bE3A6DLMV5u6/q/Nvj5RiXEzHAOPFMbwvcA0d1rdCDYgg8j1F4xD7aulsyzBx7p8RqPd8IQRDrKY00zojw9k8p+BD/AEhPEn/KYkzbZjl3X08Ii4LNyz0vxNv8QI+JiVNFmI6n4xPpCP41v+x9glXxaKftFQtkmypfrOpC9R61vMC3nFxhHibXYMR08uEJKcNncQmpThs8ag3XGpiFSQwIINiDoQeREYDWIN7Hh4xc9oKVBWyS6grMUqb/AHhoD46qImycOlIRlloL8bC9/ExaGuAaHW1F1r6KM1UQkBskmF4pVvYBAw+84K+ZI3+yLbhUpmOtswUk2vbhuvrGiJFFiCSWzzHRBu77IgN+F2IirleJTk23ZTa5pipJLknK3nkrJQVOZbHePeIs2AzO4w4g39o/lFSkY1R9nmSpp9TqO2lHzHe8on4XtDIWYD28mx0P1ibjx3xZUWOCVpd8usO24Gai4hStLmENvOvtvH1hteZMwMN32hzETtpq6Q+RknSmO4gOhNt4O/8Aq8JUcNfKQbb7EG3jaKaridR1R3Z0NwUqtteqzpQnJw387biD1BipVEwJcsQoB3kgRfKaiVZIQerb47zHnD0t0KjEZxM0IyypZVdTnNmGmunqgaX9YcLmNLPQmeRhebEi5tzySFt11Kd6TqOXL7MtNchrgy5M1hbXS9gN8QKj0pUpUhRU3It/YTNx3xw6jw9iLzGmXIzBFIBCcHd3OWUp4XuTysQTMpaaUxykTT1k1Eua46iWVHaW5AiJj6NmHCSTlbholXU//wA+puVR/uJv5R9pt3THf2ygb2eU6KPFmsBHHMVwmZJaWVm9pJm/2c4FgpF7EMDqjLfvKdR1BBLiqxD6HLlSWWVOVgzM2RC4YOyghnVrEDgQRbxivOxKYgFhJv1/pC9F7D1KzJTTEN0fIynUXUgkHXXjFmvHl2Zt7UUzGVLrahFWwASRTqALAgaMBoDaMf8A7VrP/UKv/dSP/nFnRsdTwiK17X58yf8AilXprEJAeU6ncR8NYoSi8cfb0nVZvfEK08/q5Nv440y/SHOBv9MqD0aRTsPZnit2nQyVj2uaALc8Wfoiy9AY/tColhJQzAEXJuBoOHOK2+MzDusPAfnHOqf0sCwE5WmDmstZbf8AFI90dF2QrJVVTLUIjAMWAEyxYZTbhpFdVxVZdjmy4ZaduajyMkc7I5KbguEvNmXc5QQSWO+3MCPury527MWW+nUDS58d/nEiqqSoKj7Q18L/ADtEKKqpcwNDGjPUn2Hz8JxjA0WCyiEkAC5JsB1i90FH2ctE+6P828n3mEWy1EpJmHVlNgOVxv8AjFntGm2DR4IzO7V2nb/K7CxaCMwRpEq1z5QZSpvYi2hsfIiE2LYWiSwUQCx1NtdeZPWHsQcZYCSb8bAeN4hVkLHxOc4Z2OaEnwynDsyn7p8jcaxEmSyCQdCNPOGmAS++x4AW8yf5RjHpADKw3tv8raxRup70ol4gnyv+0i1bRzbyJR5kH/LFbiRVVxmWF+6l1Ht1P9cojxn9oTiecvHIDyCS919LOyEN90g+ww0vCGu9XzhvQzc0tT0940jqjORC5DvrwqfQUvaOBw3nwjVtfhgWVMnXCqq3JOgAH84VY1temHrnPedgQku9i3U8lHOOa7RbbVNWMs5rS3FwoPd36HyI+MX8TI3wFrm5k69lPhojO0lxsPVLMexxqiaH9ULog4ixvmPUnWHMnalGEsEMHLKG00GtiQb/ANXipmPuSxvYb2sP8wOkOPpoy0NtkNFe07zAMLNF0iKrtzLZuxVZcl9XP1riXb1RpeYt9/wi1RUfSEWVJbiUkxVzBi6s2W+W2oIsDY6+EVmz/wDUN8fY9lYbUBNI+3T3CqeJUU2QoabRSlRtz/Wsh8HWaVPthf8A96L/AKtI/wDe/wDsh9s5j2TN2C7we1pHJeTPlj1sga5VwLmxudNDwOcboZdHPlVVMpelqELSrmzIT3WTNY2dCdDY8I1LXWfgeM+GZz6a5HxN/BYhLJleq06TEkyFdndSchfRRLIsJhYD1jwjXheLTZlTJDO2XtZfdHdX1x9lbD3R84rU9pIR8oXNOnHKNwuJWgiNgX6VI/ay/wCMQ+WjAcuaRevcJrBPlFCbMuhty4GOF+mrDQMZkK2qtJQnqFZyR7B7461s9Ny1I5EMD8flHJ/TRVBcSpZrbihv+HtGBt+6YptmVW/iYXfdm2/Yf2Ei53jFaxsl94Ex/wBaY6hteiqwUDhY23mJ2I7C1dPSpVTEAlnKdG76ZvVLD7N9PDTdEPG6Agqw10VGtr3lUKp8HQK4PG55GHmL7bV1RQimmSvqwFzTBLcMypa2Y7huFyAL2i1kMowbq1r/AFX5dEqxh836TSzkbUvLeaOlTTgMXHIvJZgeZF4r+If2FP8Ahf8A4jQ6wWX2NPMmPpllTT+/PUSZS+JGd7fdW8JcQ/sKf8L/APEaOowA820v62/VkJnin0fNP7S/a6ZfW/u1y5bd31r5s3C1tY2YDgSLKSoqEM0zGK01MCR2zLozuRqspTobWJOlwATC7FqYzK0oN7sijxYKB8YfbZVoR5wl6BW+iSv1ZEgAPbq7HU9W5xw8n6Y2nXPwyy+cL8UKNW7REHK1QwA/8ujVJUlegYEZ7c7HxO+NKTxPU976QACWR1EuoCje0uYt89hrYk/h4j72Y9HVTXSWmyjLVASoLkjMw3gWB5jU6RX5kuZTziDdJsp7dVdT8iII90XFkZGJutuCLJhTpKp5waavbSnW8trDUE7ypNswsyEX0OovYX7n6MpQGESGAsCXsL3sDMc2vx0tHFcYUNJcgWAeXNUcFE+WS6jkA6CO6ej7TBqQdCfbr84hbQIdECTnf8H9oUqr9c+AjXDLEqW0uW44lgfl84WxiaphZKQeh8xdc6J9si/fmDhYH3/zi0Qh2UprS2c/aNh4D+ZPsh9G62Owso2A9T5kroIgggi1QiEu0E7VV8z8B84dGKviU7NNY8jYeUVm05MMOHmUJrgK/Vk82PyhXtTVZSTyXTxN/wCvKHuGysspB0v7dYp220/67J0BPyiHW3ioWjt+03K7C0lLqX1BDqhwzNTzZhGtu7+6bk/KE1ICVUDedPfaOg4fSdnKVDrYa+J1MUWyaIVMry7QA+Zy/ZRH9oXO60dzzEFLiglySN7XOUfPwjdjhWW8xf1iAPP5RXppuDv8vlEKJroyWngSFb7N2W6ol30n2D1P65+ST7UYWZ+addmmgbr6ZR9lRw5wmkdnNpkVu6yMVz/dzXKk/qk6HkYZUe06hykwkgHSYRl8nXgeF4gY5g7IWmStZT7wutuO4b1vrF3FiFo5MuLT+P6WikDLY4xloR8/HglRl2JSZdWBtffYjgeY6iNYUg3Ui41BB48+cYmTCxudTuv4C3wj4iyAKryeSsNHtTNAs6q3XMEPnwMMcOxXtpmUkG4N1FyoXdYkjvkk68NIUU8+jCjMkxm43vqfJrCGWH1ruv8AosmWiA2u54+A1irmjZYlrLdTkPf2VlE91wC6/TU/O6oW09J9Frj2QKAFXl8twOnTNcQ9xcBsKqE4SayW8sfdSolsxUdNIsVds99IkFKoqXuSsxQe5f5dOMVfH6wJhtrWasn9sqneKaSplyyeVyWt4RaQVG/axo+5pA79fEByzW0KUwSX4OuR06eCrVR+iSv2s3+GTHxgX6VI/ay/4xH3Ufokr9rN/hkx8YH+lSP2sv8AjEXDvsPiq1el6SYRM0/WHtBjmvpsojMnUYW12WYtzuABVrnkACT5R0enP1lvxRT/AEtUuZKduBZpV/2jSr2/dDDzjGbGcWvb3PskBXM5mJiTLVQ8xUy2ULZZsxL3zO9iZcsnVUF+fUw6faIq1wJqfrS500OOt2JB9mvSF9XNM2cx4s1gOWtgPACw8ov2O+h5qejecJ4eZKXPMTLZco9YK173HUa24RqpZoIS1spsXZDr86roBRyf+8pIklh2xLPJmgCWJ03KM0qoQaCflHdfju1vFSxJSJNOCLELMBHXtWjOA1TLMKqbFhdTymp35bDkcwt4MYe+kpF7aTMQWWfKE8DkZpLsB+8WgYN1KIxobkdP839CkSmvquyrxM+48tv8IQ/KGO2lIQ862oSpmNcf3c8LNlt4EA6wm2g/SX/d/gWLrLpxJp5ArZbTaoyyiU0s2Z6U6p9KJB7MKdVI7wAG61wSuEZY/jpbj89M0Jfsb6TnoacyDJE1blkOYqQTa4Ngbi4vwMVSrqZlTUM5GaZNcmwG93O4DxNofVNag0tQSrfYSU8+34phDZj1DGPqjmouZ+zlstrNOpCwmS0Jsx7OZ6txpmyrv0PNGMjjc6VrLOdr1+dEXUXGyEklQb5mly1I3FZCFWcfqmY5seNjHcNiny0NMn+xQgfui/yjgGPhu0BOXsyo7LJfJ2Q0AW+umt765r31jutDJZaeny71lSxp+BYqNsP3ccfUn2suHuLRdXeVJ7SmmLxU5h42v8jFbh9sziYN8wOtgdCbN+RvCeslZZjryYjyvFNtANfDFKNc2n3HolBuLhXTBivYS8u7KPbx994mxXdmMSuOyO8XKnmN5EWKNhs+ds1OxzeQB6ELpEEEETkLBiq1FK6nvKRc6btYtcRqnD0mG7C58SIgVtKahotqELdLWygcgIpe21MO0z8SALcxr7Iu1oU7Q4L9IVQLXU8bjTxEN7SgdLTlrRcixCbkbiaQkeymGZ7M25LEDm28eUWDHMaSml5m1Y6KvFj+XMxijppdHTMWayoC7seguT4ACOUYxtzJqpxczABuQEMLL7POITGu2fShrW/W7M8fltFZ7NpGzvAkNmjXr0Umrqmmuzv6zG5tu8B0hXik2ai5pIVrespGpHNSOPSIVZjrA/VCUy8zNW58ri0RX2knAX7OVYfrg/8ANFMyCQnEQD3IWwdLG1uAXHYLU2I09QbT0Mp/vD5nf7RGl5byATT1Cuo1ygrf/CdD5RrqtoO0/tJEtuveB9u+DBNl6itmEUskkcWJsi/ic/DUxZxQOOVrDlkR+1WyTNbnfx0P6Wyh2hXPedLQ6WzqoDa8+YMZegpHN0nGX0Yfn+cXc+huXJkF6moZph0AlAKoY9WBLe6KPj2zb0jAm0yW17HUbraMAdDqNb2N4JGMjl3YcWuIvYfLKMyuY84DY9/2t8rZVG9WoB8Ap/5ocYRg30fNZy2a28ADT/rFTo5lOT9ajr+srXt5Wv8AGLVhdHKFmkzHYftCw8xwiHVbwNs5xt2HuFa02Auu0DzPsUybwv059POKFtphK1Uo4hTFioISfIbVqdh3QBb/AMvgOXwv0LpFMsmtVzbsav8A0eoTgS4ISZ430Pj1MN0M+5eXDX35jx4HnbgVE2zTOkjEg/8Am9+x4rk1R+iSv2s3+GTHxgX6VI/ay/4xDDaLDjTr2J3y6iensEqx9loX4F+lSP2sv+MRsLh0ZI6rIr01SU5uz2Nr5b8L3v8AlFZ9LUsijpbL3jOZlvxZFDqo/EEIHjF2piBSnm0w+7/pCj0u4JOn0lP9FkGe8qaGyLa4HZsuYX0uCRwMZ7ZVOGtDv+oPiT+vdIAvNWIU/ZzTlPdPfRuaHVSPh0II4RasX9LFVUUpp2WWudcrzFBzMvHjYX42684KzBKjKRU0k2VqSQ0qaqAne0uYFPZE8VIKHfpCVsHlA6sw6GZTDyvnuPHL5RePZFKWmRoJboluomCSSZhYC+QE+LkZUXqS5UW8YfekZx2lOim4kSRIJ5vKOVrfvEiI0nF5ciwkle0B7hFzLlsdO1ZmF5swC9tAq7wCYjbRUoly5ChxM0mHMLby/GxOvnxjq2KUPPh8+aoT/A6NBWVNZPUNKo0WZlO5pxVVlIf3tfKEe0WKvndGYmdMOapfiznXsuiJoMvMHkLWtBalYf3uISFbqqSQ4U+cc4qJpZ2Y72JJ8SbwzAMcjnHhYDtb939OSF8Rtpappbh0Yqw3Ef1qOnGO/ejjCpCYbIaWiEzEzTGKqxZ7kMCSNw3W3adY496QqCVJxGekgAICDlG5WKgso5AEnThuhqm2i2onfBhthv452XRFgvqYizZJCgBZitNlqN0ufLH1qL+qyDMB+DlHdpcgoiAgjuLbqMo1HOOF7MKSJA51QH7rJZ/daPVFTTS/ow7Ud1UGvEEKBp1iLtKi/lNsHWw3OenzJcpLsxV5ZpU7nFvMaj5xvnUt8QAtoSG/y/mIRyWIcFL3BBHO99Ic1mI5a0Nb1bKfMa29sUVLO007GSaNkafA3v8AlcqNNpjTVS/dzAg/qk2926LnCvHqETJJP2l1HlvHmI34RV9pJVuNrHxGhjRUUIpZ3wjR31N9iPDLwSqbBBBFylRBBBAhEEEECFDxil7SnnS/vy3X2qR848rgR6zMeW8fpeyq6iWNyTpijwDmIVUNCrKgP3BQILRmHmyWzBrJpBJWUli7DfruVep91rxAc4NFyrF7gwXKn+jzY8V1SO1uJCavbQsQL5AeHU8vGPQFDQJJRZcpFRFFgqgAD2Qo2UwOTIlDshawy20sNdeG86EnjD+J9EHbvG7jmO3BUc8xldfgkO1q/VKddG8tx3xyr0mr/oJPJ1PkGUmO4vLBFiAQeB1jlXpiwkSqeS6KWV54Rpa7yry5isF8jcX3ERXVVA/+Y2qbmMrjwsmFyOVj3YVU2W6oVztYMoKlb6cO7oRYiLRRCknnReymcgxQ+RBsYpmNYK5OW158pQCLazZIHcnJ94hQAw3jKD962nBq3MMjb148Sv5iHqmka9uNhseNldUNc4HdvzHC661LWwAuTbid58Y1VtIJiZSbd5WB5MrBgfasJ8Hq5qqCT20n766un4lOtvbaHym4uNxjMva6J9wdPnwLUgtmYWkZEWXOvSgQaqaRuNRN9vZ094rWz0stVyAoJJmy7Aa/bEWn0kYbkyOoOV3dm5B2VB7whPtiz+hf0fTJiNXMBxSSG0vwdx/CP3o1UU1qIOYMRw2A4k6LB1ELoJCx3BdiwrCRMlKxY2u2mm7Md0WBV0tCrBpc5AqOiBADqDr7BvhtHezomshbZpBsAbgg3A6phR6+UzS2Vd58ogSMBRky1EqVM10DIr6cu8OcN4IlmBpk3h1tZC59P9ElNNY9pT04BO9Fym3TJa3tjkfpq2bkUNTIkUylJfZFrFmbvM5vqxvwEenY4/8A9oPY8zqdK2WCWkDLMH+yJ0b91j7G6QzFTNp/tJOfEkoXPKSrLrVyF1mS3lVcpfvGSoExRzPZm9v1TFNxijyTTl1lv35bc5bajzG48iCIfT6N1nTaqVN7N5JBWw3FUQ947lzZrKCDmIYR8LXyZ62ARMxLNIclEDne1NN17K+ncbTx0sM+hxLdDr3sPnmhKsM2nqqZCkifMlq29VawvzHI9RC/vO3FmY9SSxPtJJiwnZtDqEqbfqiTMH+NXA87Rtkypcj1fqzrcqyz6kg6ZUCdyTcX1OvjuhzGwElozKFvwyR2RlrcXlvkvvBqpxVWAtvEuXvP3vER6KxnHUeW0tAd473CwPDjwjg2zMqpnTJElaGYJInSyGCPlRO0lksWK6t3T37j1m0tYDteNYZ2MzTVW1B+XlFFtaWeOImPQ5O45HT8pCmmAYIQO0fRiO6OV/teMSqPZtEYMzM5GutrX5nnH3gWKCZLC376ixB3kDiOcNYnUVHSOhjcwXtn48fFCXY1LmNLyyhctodQCF6fCDA6FpUoK+8km3K/DrDGCJv8Vu/35Jva3QJUQQQRKQiCCCBCIIIIEIjzJtj/AOI1f7eZ/FHpuPNO3VK0vEqoOLEzWYdVbvA+BBiJVaBT6H7j2SKOz+ivBf8A+U0y3fmTWYc8q2S3X1W9scYj0L6KqgPhMjKLZc6n8QdrnzveIsUTZbtdyUmtJ3fim+AXs4IIFxwI14w3jFozE+CLcxhl72VOiKl6SdmJ9dRiXSsiTVmK4L3y2AYEHQ3uGtYi0W2CHHNxCyF5ynei3F0J7WSlQubMDLmoro+nelMbFDoNLEaDTQQvr9lKtTmm00zN96bSzM/m9MSH8Tvj07GLQ0Yr8UDJeUJcxpbaMysLXIWZL16BwDD3DtrWXScMw+8tg3mNxjv20ez0qsp3kzRow0bircGXqDHm/HMEmUk95E4WdTv4MvB15g/yitqaRp+4XV9RVjrWBz91ZpkqRiKiR2gXMyXJHeXvC5selx5x3bDsPSRKSVKULLlqFUDgoFhHlyhks0wCX6+pXWxuBfQ89I9J7M46tRJX+8UAOp33tv8AAwtAGQuMV9cxf1XG0g6YCa2mR/HzsnMEEEXCpEQQQQIRGitpFmy2lzAGR1KsDuKsLEeyN8EIRfJC5FUf9niRNnPMmVM0Kx0VFUWXcBma99BvtGMR9C+HUwTuzZpJP9pMNtLcEAjr0LcZwntwtmyld2lxrECtikNO5sJOLK2duI/CFVdlfR/hxlk/Q5BYNbvLn0sCPXJi4UmESZX9lJlJ+BEX4CI+CYS0jNdgc1t19LeMNI6oY3iBu+H1cb5nzQi0ap9MrizKGHIxtgiYWgixGSEupcDly3zoGuN2txrDGCCOIoY4RhjAA6IRBBBDqEQQQQIRBBBAhEEEECEo2l2mk0MkzZ7W4KotmdvuqOPjwjzztRtLMrqhp02w+yqjcqC9lvvY67zF09I2ytfVYk5lyZkyUAolkFcgXKLgXOneveJOyfoYfOsyvKhQb9ipzFujsNAOYF78xEGXHI7CBkrODdQtxk5n5ZcsA3dd3Xw5x6K9GdEJWFyBldCQWYOCGzljc2O4Hh0tFhSgljLZEGQWWyqMo5LpoPCN4h6KHdm91Hnqd6LWsswQQRIUREEEECEQQQQIRHJvTnhGkipA3EynPQ95PfmHnHWYj1tBLnIUmosxDvVwGB8jHEjMbbJ2KTdvDl5WlTCrBl0III8Y6tsBiE1p8puzZSxsw4FDvbmBuOvKK16VNnZVHWqKdciTJYfKL2VgxU5eQNhpDr0K1k2ZVzQzlkWTuOupdQuu/g0Uz6culbbUHXir4VIbA48CNF2aCCCLxZxEEEECEQQQQIRBBBAhEEEECEQQQQIRBBBAhEEEECEQQQQIRBBBAhEEEECFi0ZgggQiCCCBCIIIIEIggggQiCCCBCIIIIELmnpn2ZadJSplgEyQRMFwPqjrcX32bhv7xhL6EcMnComz7fUmWUJuLl8ysABv0GbU23wQRCcBvwp7Xn+MfJdlgggiaoCIIIIEIggggQiCCCBCIIIIEIggggQiCCCBCIIIIEIggggQv/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10" descr="data:image/jpeg;base64,/9j/4AAQSkZJRgABAQAAAQABAAD/2wCEAAkGBhQSEBUUERQUFRQWGBoZGBcWGBQVGBoUGhgYFxwXGBoXHCYeFxskGxYXHy8gJScpLCwsGB8xNTAqNSYrLCkBCQoKDgwOGg8PGi8kHyUsKikpMSopLSwpKikvKioqLSotLCwsLDA1LC4sLCksLCwsLCksLSwsLCwuLCwpLDQsLP/AABEIALcBEwMBIgACEQEDEQH/xAAcAAACAgMBAQAAAAAAAAAAAAAABQQGAQMHCAL/xABOEAACAAQDBQQGBgcEBwgDAAABAgADBBEFEiEGMUFRYRMicYEHMpGhscEUI0JSctE0YnOCsuHwM1OSoiRUY5OzwvEIFTVDVaPS0xYXJf/EABsBAAEFAQEAAAAAAAAAAAAAAAABAwQFBgIH/8QANBEAAQMCAwYFBAIBBQEAAAAAAQACAwQREiExBRNBUWFxgZGhsfAiMsHRFOHxNENSYoJC/9oADAMBAAIRAxEAPwDuMEEECEQQQQIRBBGt54BsTYmEJA1QtkEa3nqBqQPOKftvth9HCqkwJfVnPLgBfnY+yGJ6hkLcR8hqU/BA6d4Y310VnrMXlSmCzHVC2ovpfziBWuha6G4O8jd5RxfaDaGZUAzTPXtJbWUiYpzy+AKjjfgRDvDqKsnyQ6SQtxoJjhQfDW4HlFLUVr5RYNFr+I+dFau2ZE1v1yW55ZHtp6rpNNWCW1yV8yBDYYlK/vE/xL+cckGC1/8Aqit+GdLPuNo0zJFSnr0dQLfdVZnuU390cw1dRCLYLjukZQUrv9/0/tdll1aN6rqfAg/CNt44VRYxLmPlUkOOBUqRbxjrWx9SXpJZYkkXW51OhNvdaLCkr3TyGN7MJtdNVuzhTxiRj8Qvb5mnkEaZs+zqv3r+4RuiyDgSQOCqUQQQR0hEK8YTVT4iGkLMYf1Rx1MRay26KEVFcRLXLvI1PK2hheWJNyTfnGIIp5ZXSHNImgxQBBfVrbo109M0xsz7uX5DgI+KCgDDMx47vzhsBFlEx8wDpNOA590qAIzHzn1txj6iehEEEEKhEJ8cnspXKSL/ACI/OHEKJgEyqAOqoPf/ANSIhVtzGGNOZIA+dkKfRzsyA6nqRa55xIjAgvEtgIABQswQQR0hEEEECEQQQQIRBGLwEQIWlqr6wJbet7+e6NrywRYi46wkr6QrNlkMSCwABNyNefLWHkRIJHPc9rxofwhaBQS/uiOJelOtH0xQBYI9rfgyj43jt8yrUMFJsx3DnHm/bavMytncldgPHMST7fhEWqDC5obbIm9u39qz2eB9Z6AeZv8Ahdvx+jw+mX6VUS5S5NxCi7MRooUeuTyijy/S9JefZpDS5RIAbMCQN2ZlAsB0BMUzbLbB6+apN1lS1ConWwzObfaJ9gsIr0czFj8gE6ymxNtKSfHRWKv27rHnLM7XIZROUSxlXedSt7Npprwjs+x+MDEaJJzFROF1mZQRZxwsTxFj5x52jpHoSrpi1M1ALynVc36szvZD5hWU/ux1Da+AjIpKmFu7yGid7cUIStlmwLNIa7WsTaYoFzx38Ys/o+mXp3HKYfeqxX/SFUA10tL94SCSOjTBb+ExJ2SqmEqZLS92cajwt/RivdI2nrieFreilOF9ljv+Vaq5u0mqqN6t8xHAG19efCGaTAdxB8DeK1WS8hCDhq3Vjw8AI1UtQZbBl8+o5Q8yv3UpxN1OeenD04rPK2x8s4G+DNpfhCGYfpE6wJyj4cxyvFrUVG6AAFyTYBCfwkxBrzD7PdDOkkuvdZsw4E+t4Hn4wsr0tMPXWI9Y4uiBItmhR42GQcgbgTaNcMZSB5S8lPe8NYgQx47jjbJItmEeqfGJxMVKo2hIuskBV5nUnryEfFPhs+fqxbLzcm3kOMEe1mgCGBhe4csh5out+0OIETlMthdBvU3NzwP9cYslHNzS1Y/aUHTqIrVVsqyqSjBrC9iCD5b4lbK1QKshJuLEXJIy9Bw1huimnjrXNnbhx5jPK45eCFYYIII0qVYY2EJ8D7zzHPH5m/5RJxmpyy7De2nlxhDLqGUWViBv001imrKpsc7L54c/EoVjxCt7NL8ToPGM4cW7MZ9/v84r0zFWDKzd5gCFFvtc/ePdD7CqZkljOSWOpvw6f1xjumqv5E5w3sB5aa9T7BIpsEJcf7Ze9LJKWswHDQ66aka+VolYJVGZJDNqbm/tiU2rDpzAWkEC/QjolTCCCCJiFoqKxUHeIHTiY2SpmZQeYvEPGpAMoniuo/rwj5woIJYYaaWa5Nrjfv0iHvnifdm1rXQl+J17GaQrEBd1jx5xNwfEC91bUjUHmIV19Mqm6OrAncNSIzR1XZAkasdByA5nnFMyokjqS57ss753Fun4SKfXNmqZajW1vbe/wEN4U4VIyq02ZvIJ135d5PnEKVtb3u8lk5g6gdecTWVcVP8AXMbF5uO2maVacWmkVaXFu8p6N3hY+NgAfARxvb7ZadR1TmZ3kmuzo43EMS2U8mF7W6R2HaWsvNljghJHXRTEzbHB0qqQh1zAd7rbmORG/wAohRkB9QWm9iD4Z3+cfFPU85iceS82w1TZqa0tXXKcwvlvY24b9I2V+A/RqjJUX7IhsswA6ixsdPtA2uIeYBiyTECD10UAg8QNMwhueocGB8WY9PnNaelZHLqddFTp1K6AFlKg3tcWvbfDHZjaCZRVKTpR3EB14NLJGZSPDdyMOsVnS5k4U7WAIuD92ZvHtF7jqITYhgryJgYKWQENdbm1jcg8odhqb2xZHUJJqbW2Y0KtVdWtUYlMqdSk1SJehFpaMFUHkSO95mLbsozKJjr9kr5XDb+mkVSjr1mC6ZvAqy/EWi7+j1gWnKeKqbeBI+cQIy6oqhjyJv552TtbC1lC5rNMvcKZPnF2LNvMfEfdRbO2X1bm3hEZ6kKbNccjw90NSGzjiPisaTZNRiR7Hsxqx043t/O9o2zJbSFlhD9ZMcA8dOI8BGMDpMxEw2sN3jzjAq1ee81j9XIFl6sbgnr08otW4t217zYmzW9GjMu8roTLEcSWSAW4m3lxPlECtq1mFWXUW+PAxqwylNS5nzd17IvCw+I+Jj6qz9Y3jDsk8szC85MJ+kcbc/HkhaoHqskuZ1Ujz3D4wQvxyfllHmSLe2IcjyxhcORSONhdaMJIE5S1rC516KT8o+mxucWzZ2HQbh0tEGS+l+lteotH3LlliAN5NuUZtk8jWCOMkZk5cdLIurvhVd2soMRY6g8riKrRT+yqbrqucrpxUm35eyN9ViISSJMpr787DQG+pC9Nd8Y2fwwzHzHRUIPieUXk9S+plgijze2xJ65X8rZpVcYIII2SVV7HZl5tuQHv1/KF8MMcl2m35ge7SFxjIVl9++/NIpVfhpSSs0HvqQfAH+hD7Dq0TZYccd45HiI00n10izDeCp+F4V7Oky50yUx13+Y4jxBEWMVqadhZ9kgA/wDQ08xkhWJ1uDCLZOb3Zicmv7dPlELFNoZhcrLbKoNrixJ63MGy049u1/tKb+Nwfzhh+0Ypa6JsfAuB5G/LxCFbIIII0qVa58vMpXmCIULgDbi4t0Bh3GIjTUscxBeNEKpT5QVyoNwDa8fVJKzTFB4keyMVMrK7DfYnWNlBNVXzsbKoJPwAHPUxlWtG9schfPoL5pFYK+UWlOBvKm3sihBdbHT5Q7r9qGYESxlH3vteXKEhPOI+2auGokaYje2R5IUjHqxO0TIS2li1rDcBp7AYuOFqewQONcouOluPlFHlUomMARfjbwF/lFnOLnsgAe+ND4RL2XUt3kk8mVxoNPn9rloIJVW2pwqUGaTNGdDqOY8+DDnHLsd2eelImS2LSibK40Kk/Za249eMdaxaRnQnew1vx6wicKZM0TLFMpJvuta9/nEITmnlJYPpJ0/SdgqnwyhvAqiYXs00wLMd7K3e0uW9vA+2LLWTsqAX7zMqDqSbH3XMVvBtphKlhJisco0Itu5EGMpjBn1cnTKit3R1sdT14RNlile8l+gvZbaKSKNgDNTa6thixbEz8s2af9kfcRFdidg1RkmdCLHwuIgQy7p4fyXe0f8ASydlaBG2lwoT5gvcBdSR7h7Y1w52f3P4j4GJ9JC2aVrHafrNYO10gx6ZMp2yS3NrAtbS9/OIOHVJmkSgbZ2GnC/P2Qwx2uWbMuotlGW/Py4RowrA2du0TTIedu9wtFfJaaqMcdy2+Vr6cQmnB2K7VaKyoFPKCINbWXy4mKa00li1zcm5PWHtZWM4CvvW+u4+fWEFombQn3jwG/aNBpZK9WKmF5KuTv092phZOPaCa3BVsvx+USTVMsgSwt9d+u8gxilpCJLC2uViR5R087wBo/43PeyU55JQvWMxmCMyuluoqRprhF3njyHExeqSlWWgVdAP6uesV3ZGVd3bkAPbf8otEbbYNK1kO+4u9glCIIi4lVGXKZxqQNPHdFUkbQTg4ZnJF9Rpa3yifWbTipHtY++fLgEJ/j8m6q3I28j/ADhHFhxWaGkXGobKR5m8V+KvaYG+uOIBSqzYafqUty98IMeJlVImD7S/IqR7IlYdi6SkYTDbiBvJ5gCEW0GONUMJctcqqbljv3bukFdVQvpGtxWeLEdCMlw9+EJdPrVU23nkNTDDCKi02W/XW3LiNYVycMUG5uT15wypaViVyqdWFuAvfnGXiykaY7kgg+qbj3hJL1frwQAQR6bmn19RorKjIhblu8Y3GK3tPjiKAgOZr6gcNOJ5xGrKgQRFxNjw7pCQBcqG7Ekk7zvhXVVeaZlG5b3/ABfyiNPxGa3qgqOgN/bE3A6DLMV5u6/q/Nvj5RiXEzHAOPFMbwvcA0d1rdCDYgg8j1F4xD7aulsyzBx7p8RqPd8IQRDrKY00zojw9k8p+BD/AEhPEn/KYkzbZjl3X08Ii4LNyz0vxNv8QI+JiVNFmI6n4xPpCP41v+x9glXxaKftFQtkmypfrOpC9R61vMC3nFxhHibXYMR08uEJKcNncQmpThs8ag3XGpiFSQwIINiDoQeREYDWIN7Hh4xc9oKVBWyS6grMUqb/AHhoD46qImycOlIRlloL8bC9/ExaGuAaHW1F1r6KM1UQkBskmF4pVvYBAw+84K+ZI3+yLbhUpmOtswUk2vbhuvrGiJFFiCSWzzHRBu77IgN+F2IirleJTk23ZTa5pipJLknK3nkrJQVOZbHePeIs2AzO4w4g39o/lFSkY1R9nmSpp9TqO2lHzHe8on4XtDIWYD28mx0P1ibjx3xZUWOCVpd8usO24Gai4hStLmENvOvtvH1hteZMwMN32hzETtpq6Q+RknSmO4gOhNt4O/8Aq8JUcNfKQbb7EG3jaKaridR1R3Z0NwUqtteqzpQnJw387biD1BipVEwJcsQoB3kgRfKaiVZIQerb47zHnD0t0KjEZxM0IyypZVdTnNmGmunqgaX9YcLmNLPQmeRhebEi5tzySFt11Kd6TqOXL7MtNchrgy5M1hbXS9gN8QKj0pUpUhRU3It/YTNx3xw6jw9iLzGmXIzBFIBCcHd3OWUp4XuTysQTMpaaUxykTT1k1Eua46iWVHaW5AiJj6NmHCSTlbholXU//wA+puVR/uJv5R9pt3THf2ygb2eU6KPFmsBHHMVwmZJaWVm9pJm/2c4FgpF7EMDqjLfvKdR1BBLiqxD6HLlSWWVOVgzM2RC4YOyghnVrEDgQRbxivOxKYgFhJv1/pC9F7D1KzJTTEN0fIynUXUgkHXXjFmvHl2Zt7UUzGVLrahFWwASRTqALAgaMBoDaMf8A7VrP/UKv/dSP/nFnRsdTwiK17X58yf8AilXprEJAeU6ncR8NYoSi8cfb0nVZvfEK08/q5Nv440y/SHOBv9MqD0aRTsPZnit2nQyVj2uaALc8Wfoiy9AY/tColhJQzAEXJuBoOHOK2+MzDusPAfnHOqf0sCwE5WmDmstZbf8AFI90dF2QrJVVTLUIjAMWAEyxYZTbhpFdVxVZdjmy4ZaduajyMkc7I5KbguEvNmXc5QQSWO+3MCPury527MWW+nUDS58d/nEiqqSoKj7Q18L/ADtEKKqpcwNDGjPUn2Hz8JxjA0WCyiEkAC5JsB1i90FH2ctE+6P828n3mEWy1EpJmHVlNgOVxv8AjFntGm2DR4IzO7V2nb/K7CxaCMwRpEq1z5QZSpvYi2hsfIiE2LYWiSwUQCx1NtdeZPWHsQcZYCSb8bAeN4hVkLHxOc4Z2OaEnwynDsyn7p8jcaxEmSyCQdCNPOGmAS++x4AW8yf5RjHpADKw3tv8raxRup70ol4gnyv+0i1bRzbyJR5kH/LFbiRVVxmWF+6l1Ht1P9cojxn9oTiecvHIDyCS919LOyEN90g+ww0vCGu9XzhvQzc0tT0940jqjORC5DvrwqfQUvaOBw3nwjVtfhgWVMnXCqq3JOgAH84VY1temHrnPedgQku9i3U8lHOOa7RbbVNWMs5rS3FwoPd36HyI+MX8TI3wFrm5k69lPhojO0lxsPVLMexxqiaH9ULog4ixvmPUnWHMnalGEsEMHLKG00GtiQb/ANXipmPuSxvYb2sP8wOkOPpoy0NtkNFe07zAMLNF0iKrtzLZuxVZcl9XP1riXb1RpeYt9/wi1RUfSEWVJbiUkxVzBi6s2W+W2oIsDY6+EVmz/wDUN8fY9lYbUBNI+3T3CqeJUU2QoabRSlRtz/Wsh8HWaVPthf8A96L/AKtI/wDe/wDsh9s5j2TN2C7we1pHJeTPlj1sga5VwLmxudNDwOcboZdHPlVVMpelqELSrmzIT3WTNY2dCdDY8I1LXWfgeM+GZz6a5HxN/BYhLJleq06TEkyFdndSchfRRLIsJhYD1jwjXheLTZlTJDO2XtZfdHdX1x9lbD3R84rU9pIR8oXNOnHKNwuJWgiNgX6VI/ay/wCMQ+WjAcuaRevcJrBPlFCbMuhty4GOF+mrDQMZkK2qtJQnqFZyR7B7461s9Ny1I5EMD8flHJ/TRVBcSpZrbihv+HtGBt+6YptmVW/iYXfdm2/Yf2Ei53jFaxsl94Ex/wBaY6hteiqwUDhY23mJ2I7C1dPSpVTEAlnKdG76ZvVLD7N9PDTdEPG6Agqw10VGtr3lUKp8HQK4PG55GHmL7bV1RQimmSvqwFzTBLcMypa2Y7huFyAL2i1kMowbq1r/AFX5dEqxh836TSzkbUvLeaOlTTgMXHIvJZgeZF4r+If2FP8Ahf8A4jQ6wWX2NPMmPpllTT+/PUSZS+JGd7fdW8JcQ/sKf8L/APEaOowA820v62/VkJnin0fNP7S/a6ZfW/u1y5bd31r5s3C1tY2YDgSLKSoqEM0zGK01MCR2zLozuRqspTobWJOlwATC7FqYzK0oN7sijxYKB8YfbZVoR5wl6BW+iSv1ZEgAPbq7HU9W5xw8n6Y2nXPwyy+cL8UKNW7REHK1QwA/8ujVJUlegYEZ7c7HxO+NKTxPU976QACWR1EuoCje0uYt89hrYk/h4j72Y9HVTXSWmyjLVASoLkjMw3gWB5jU6RX5kuZTziDdJsp7dVdT8iII90XFkZGJutuCLJhTpKp5waavbSnW8trDUE7ypNswsyEX0OovYX7n6MpQGESGAsCXsL3sDMc2vx0tHFcYUNJcgWAeXNUcFE+WS6jkA6CO6ej7TBqQdCfbr84hbQIdECTnf8H9oUqr9c+AjXDLEqW0uW44lgfl84WxiaphZKQeh8xdc6J9si/fmDhYH3/zi0Qh2UprS2c/aNh4D+ZPsh9G62Owso2A9T5kroIgggi1QiEu0E7VV8z8B84dGKviU7NNY8jYeUVm05MMOHmUJrgK/Vk82PyhXtTVZSTyXTxN/wCvKHuGysspB0v7dYp220/67J0BPyiHW3ioWjt+03K7C0lLqX1BDqhwzNTzZhGtu7+6bk/KE1ICVUDedPfaOg4fSdnKVDrYa+J1MUWyaIVMry7QA+Zy/ZRH9oXO60dzzEFLiglySN7XOUfPwjdjhWW8xf1iAPP5RXppuDv8vlEKJroyWngSFb7N2W6ol30n2D1P65+ST7UYWZ+addmmgbr6ZR9lRw5wmkdnNpkVu6yMVz/dzXKk/qk6HkYZUe06hykwkgHSYRl8nXgeF4gY5g7IWmStZT7wutuO4b1vrF3FiFo5MuLT+P6WikDLY4xloR8/HglRl2JSZdWBtffYjgeY6iNYUg3Ui41BB48+cYmTCxudTuv4C3wj4iyAKryeSsNHtTNAs6q3XMEPnwMMcOxXtpmUkG4N1FyoXdYkjvkk68NIUU8+jCjMkxm43vqfJrCGWH1ruv8AosmWiA2u54+A1irmjZYlrLdTkPf2VlE91wC6/TU/O6oW09J9Frj2QKAFXl8twOnTNcQ9xcBsKqE4SayW8sfdSolsxUdNIsVds99IkFKoqXuSsxQe5f5dOMVfH6wJhtrWasn9sqneKaSplyyeVyWt4RaQVG/axo+5pA79fEByzW0KUwSX4OuR06eCrVR+iSv2s3+GTHxgX6VI/ay/4xH3Ufokr9rN/hkx8YH+lSP2sv8AjEXDvsPiq1el6SYRM0/WHtBjmvpsojMnUYW12WYtzuABVrnkACT5R0enP1lvxRT/AEtUuZKduBZpV/2jSr2/dDDzjGbGcWvb3PskBXM5mJiTLVQ8xUy2ULZZsxL3zO9iZcsnVUF+fUw6faIq1wJqfrS500OOt2JB9mvSF9XNM2cx4s1gOWtgPACw8ov2O+h5qejecJ4eZKXPMTLZco9YK173HUa24RqpZoIS1spsXZDr86roBRyf+8pIklh2xLPJmgCWJ03KM0qoQaCflHdfju1vFSxJSJNOCLELMBHXtWjOA1TLMKqbFhdTymp35bDkcwt4MYe+kpF7aTMQWWfKE8DkZpLsB+8WgYN1KIxobkdP839CkSmvquyrxM+48tv8IQ/KGO2lIQ862oSpmNcf3c8LNlt4EA6wm2g/SX/d/gWLrLpxJp5ArZbTaoyyiU0s2Z6U6p9KJB7MKdVI7wAG61wSuEZY/jpbj89M0Jfsb6TnoacyDJE1blkOYqQTa4Ngbi4vwMVSrqZlTUM5GaZNcmwG93O4DxNofVNag0tQSrfYSU8+34phDZj1DGPqjmouZ+zlstrNOpCwmS0Jsx7OZ6txpmyrv0PNGMjjc6VrLOdr1+dEXUXGyEklQb5mly1I3FZCFWcfqmY5seNjHcNiny0NMn+xQgfui/yjgGPhu0BOXsyo7LJfJ2Q0AW+umt765r31jutDJZaeny71lSxp+BYqNsP3ccfUn2suHuLRdXeVJ7SmmLxU5h42v8jFbh9sziYN8wOtgdCbN+RvCeslZZjryYjyvFNtANfDFKNc2n3HolBuLhXTBivYS8u7KPbx994mxXdmMSuOyO8XKnmN5EWKNhs+ds1OxzeQB6ELpEEEETkLBiq1FK6nvKRc6btYtcRqnD0mG7C58SIgVtKahotqELdLWygcgIpe21MO0z8SALcxr7Iu1oU7Q4L9IVQLXU8bjTxEN7SgdLTlrRcixCbkbiaQkeymGZ7M25LEDm28eUWDHMaSml5m1Y6KvFj+XMxijppdHTMWayoC7seguT4ACOUYxtzJqpxczABuQEMLL7POITGu2fShrW/W7M8fltFZ7NpGzvAkNmjXr0Umrqmmuzv6zG5tu8B0hXik2ai5pIVrespGpHNSOPSIVZjrA/VCUy8zNW58ri0RX2knAX7OVYfrg/8ANFMyCQnEQD3IWwdLG1uAXHYLU2I09QbT0Mp/vD5nf7RGl5byATT1Cuo1ygrf/CdD5RrqtoO0/tJEtuveB9u+DBNl6itmEUskkcWJsi/ic/DUxZxQOOVrDlkR+1WyTNbnfx0P6Wyh2hXPedLQ6WzqoDa8+YMZegpHN0nGX0Yfn+cXc+huXJkF6moZph0AlAKoY9WBLe6KPj2zb0jAm0yW17HUbraMAdDqNb2N4JGMjl3YcWuIvYfLKMyuY84DY9/2t8rZVG9WoB8Ap/5ocYRg30fNZy2a28ADT/rFTo5lOT9ajr+srXt5Wv8AGLVhdHKFmkzHYftCw8xwiHVbwNs5xt2HuFa02Auu0DzPsUybwv059POKFtphK1Uo4hTFioISfIbVqdh3QBb/AMvgOXwv0LpFMsmtVzbsav8A0eoTgS4ISZ430Pj1MN0M+5eXDX35jx4HnbgVE2zTOkjEg/8Am9+x4rk1R+iSv2s3+GTHxgX6VI/ay/4xDDaLDjTr2J3y6iensEqx9loX4F+lSP2sv+MRsLh0ZI6rIr01SU5uz2Nr5b8L3v8AlFZ9LUsijpbL3jOZlvxZFDqo/EEIHjF2piBSnm0w+7/pCj0u4JOn0lP9FkGe8qaGyLa4HZsuYX0uCRwMZ7ZVOGtDv+oPiT+vdIAvNWIU/ZzTlPdPfRuaHVSPh0II4RasX9LFVUUpp2WWudcrzFBzMvHjYX42684KzBKjKRU0k2VqSQ0qaqAne0uYFPZE8VIKHfpCVsHlA6sw6GZTDyvnuPHL5RePZFKWmRoJboluomCSSZhYC+QE+LkZUXqS5UW8YfekZx2lOim4kSRIJ5vKOVrfvEiI0nF5ciwkle0B7hFzLlsdO1ZmF5swC9tAq7wCYjbRUoly5ChxM0mHMLby/GxOvnxjq2KUPPh8+aoT/A6NBWVNZPUNKo0WZlO5pxVVlIf3tfKEe0WKvndGYmdMOapfiznXsuiJoMvMHkLWtBalYf3uISFbqqSQ4U+cc4qJpZ2Y72JJ8SbwzAMcjnHhYDtb939OSF8Rtpappbh0Yqw3Ef1qOnGO/ejjCpCYbIaWiEzEzTGKqxZ7kMCSNw3W3adY496QqCVJxGekgAICDlG5WKgso5AEnThuhqm2i2onfBhthv452XRFgvqYizZJCgBZitNlqN0ufLH1qL+qyDMB+DlHdpcgoiAgjuLbqMo1HOOF7MKSJA51QH7rJZ/daPVFTTS/ow7Ud1UGvEEKBp1iLtKi/lNsHWw3OenzJcpLsxV5ZpU7nFvMaj5xvnUt8QAtoSG/y/mIRyWIcFL3BBHO99Ic1mI5a0Nb1bKfMa29sUVLO007GSaNkafA3v8AlcqNNpjTVS/dzAg/qk2926LnCvHqETJJP2l1HlvHmI34RV9pJVuNrHxGhjRUUIpZ3wjR31N9iPDLwSqbBBBFylRBBBAhEEEECFDxil7SnnS/vy3X2qR848rgR6zMeW8fpeyq6iWNyTpijwDmIVUNCrKgP3BQILRmHmyWzBrJpBJWUli7DfruVep91rxAc4NFyrF7gwXKn+jzY8V1SO1uJCavbQsQL5AeHU8vGPQFDQJJRZcpFRFFgqgAD2Qo2UwOTIlDshawy20sNdeG86EnjD+J9EHbvG7jmO3BUc8xldfgkO1q/VKddG8tx3xyr0mr/oJPJ1PkGUmO4vLBFiAQeB1jlXpiwkSqeS6KWV54Rpa7yry5isF8jcX3ERXVVA/+Y2qbmMrjwsmFyOVj3YVU2W6oVztYMoKlb6cO7oRYiLRRCknnReymcgxQ+RBsYpmNYK5OW158pQCLazZIHcnJ94hQAw3jKD962nBq3MMjb148Sv5iHqmka9uNhseNldUNc4HdvzHC661LWwAuTbid58Y1VtIJiZSbd5WB5MrBgfasJ8Hq5qqCT20n766un4lOtvbaHym4uNxjMva6J9wdPnwLUgtmYWkZEWXOvSgQaqaRuNRN9vZ094rWz0stVyAoJJmy7Aa/bEWn0kYbkyOoOV3dm5B2VB7whPtiz+hf0fTJiNXMBxSSG0vwdx/CP3o1UU1qIOYMRw2A4k6LB1ELoJCx3BdiwrCRMlKxY2u2mm7Md0WBV0tCrBpc5AqOiBADqDr7BvhtHezomshbZpBsAbgg3A6phR6+UzS2Vd58ogSMBRky1EqVM10DIr6cu8OcN4IlmBpk3h1tZC59P9ElNNY9pT04BO9Fym3TJa3tjkfpq2bkUNTIkUylJfZFrFmbvM5vqxvwEenY4/8A9oPY8zqdK2WCWkDLMH+yJ0b91j7G6QzFTNp/tJOfEkoXPKSrLrVyF1mS3lVcpfvGSoExRzPZm9v1TFNxijyTTl1lv35bc5bajzG48iCIfT6N1nTaqVN7N5JBWw3FUQ947lzZrKCDmIYR8LXyZ62ARMxLNIclEDne1NN17K+ncbTx0sM+hxLdDr3sPnmhKsM2nqqZCkifMlq29VawvzHI9RC/vO3FmY9SSxPtJJiwnZtDqEqbfqiTMH+NXA87Rtkypcj1fqzrcqyz6kg6ZUCdyTcX1OvjuhzGwElozKFvwyR2RlrcXlvkvvBqpxVWAtvEuXvP3vER6KxnHUeW0tAd473CwPDjwjg2zMqpnTJElaGYJInSyGCPlRO0lksWK6t3T37j1m0tYDteNYZ2MzTVW1B+XlFFtaWeOImPQ5O45HT8pCmmAYIQO0fRiO6OV/teMSqPZtEYMzM5GutrX5nnH3gWKCZLC376ixB3kDiOcNYnUVHSOhjcwXtn48fFCXY1LmNLyyhctodQCF6fCDA6FpUoK+8km3K/DrDGCJv8Vu/35Jva3QJUQQQRKQiCCCBCIIIIEIjzJtj/AOI1f7eZ/FHpuPNO3VK0vEqoOLEzWYdVbvA+BBiJVaBT6H7j2SKOz+ivBf8A+U0y3fmTWYc8q2S3X1W9scYj0L6KqgPhMjKLZc6n8QdrnzveIsUTZbtdyUmtJ3fim+AXs4IIFxwI14w3jFozE+CLcxhl72VOiKl6SdmJ9dRiXSsiTVmK4L3y2AYEHQ3uGtYi0W2CHHNxCyF5ynei3F0J7WSlQubMDLmoro+nelMbFDoNLEaDTQQvr9lKtTmm00zN96bSzM/m9MSH8Tvj07GLQ0Yr8UDJeUJcxpbaMysLXIWZL16BwDD3DtrWXScMw+8tg3mNxjv20ez0qsp3kzRow0bircGXqDHm/HMEmUk95E4WdTv4MvB15g/yitqaRp+4XV9RVjrWBz91ZpkqRiKiR2gXMyXJHeXvC5selx5x3bDsPSRKSVKULLlqFUDgoFhHlyhks0wCX6+pXWxuBfQ89I9J7M46tRJX+8UAOp33tv8AAwtAGQuMV9cxf1XG0g6YCa2mR/HzsnMEEEXCpEQQQQIRGitpFmy2lzAGR1KsDuKsLEeyN8EIRfJC5FUf9niRNnPMmVM0Kx0VFUWXcBma99BvtGMR9C+HUwTuzZpJP9pMNtLcEAjr0LcZwntwtmyld2lxrECtikNO5sJOLK2duI/CFVdlfR/hxlk/Q5BYNbvLn0sCPXJi4UmESZX9lJlJ+BEX4CI+CYS0jNdgc1t19LeMNI6oY3iBu+H1cb5nzQi0ap9MrizKGHIxtgiYWgixGSEupcDly3zoGuN2txrDGCCOIoY4RhjAA6IRBBBDqEQQQQIRBBBAhEEEECEo2l2mk0MkzZ7W4KotmdvuqOPjwjzztRtLMrqhp02w+yqjcqC9lvvY67zF09I2ytfVYk5lyZkyUAolkFcgXKLgXOneveJOyfoYfOsyvKhQb9ipzFujsNAOYF78xEGXHI7CBkrODdQtxk5n5ZcsA3dd3Xw5x6K9GdEJWFyBldCQWYOCGzljc2O4Hh0tFhSgljLZEGQWWyqMo5LpoPCN4h6KHdm91Hnqd6LWsswQQRIUREEEECEQQQQIRHJvTnhGkipA3EynPQ95PfmHnHWYj1tBLnIUmosxDvVwGB8jHEjMbbJ2KTdvDl5WlTCrBl0III8Y6tsBiE1p8puzZSxsw4FDvbmBuOvKK16VNnZVHWqKdciTJYfKL2VgxU5eQNhpDr0K1k2ZVzQzlkWTuOupdQuu/g0Uz6culbbUHXir4VIbA48CNF2aCCCLxZxEEEECEQQQQIRBBBAhEEEECEQQQQIRBBBAhEEEECEQQQQIRBBBAhEEEECFi0ZgggQiCCCBCIIIIEIggggQiCCCBCIIIIELmnpn2ZadJSplgEyQRMFwPqjrcX32bhv7xhL6EcMnComz7fUmWUJuLl8ysABv0GbU23wQRCcBvwp7Xn+MfJdlgggiaoCIIIIEIggggQiCCCBCIIIIEIggggQiCCCBCIIIIEIggggQv/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55576" y="1227136"/>
            <a:ext cx="18961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endParaRPr lang="fr-FR" sz="1400" b="1" dirty="0" smtClean="0">
              <a:latin typeface="Arial Black" pitchFamily="34" charset="0"/>
            </a:endParaRPr>
          </a:p>
          <a:p>
            <a:endParaRPr lang="fr-FR" sz="1400" b="1" dirty="0">
              <a:latin typeface="Arial Black" pitchFamily="34" charset="0"/>
            </a:endParaRPr>
          </a:p>
          <a:p>
            <a:endParaRPr lang="fr-FR" sz="1400" b="1" dirty="0" smtClean="0">
              <a:latin typeface="Arial Black" pitchFamily="34" charset="0"/>
            </a:endParaRPr>
          </a:p>
          <a:p>
            <a:endParaRPr lang="fr-FR" sz="1400" b="1" dirty="0">
              <a:latin typeface="Arial Black" pitchFamily="34" charset="0"/>
            </a:endParaRPr>
          </a:p>
          <a:p>
            <a:endParaRPr lang="fr-FR" sz="1400" b="1" dirty="0" smtClean="0">
              <a:latin typeface="Arial Black" pitchFamily="34" charset="0"/>
            </a:endParaRPr>
          </a:p>
          <a:p>
            <a:endParaRPr lang="fr-FR" sz="1400" b="1" dirty="0">
              <a:latin typeface="Arial Black" pitchFamily="34" charset="0"/>
            </a:endParaRPr>
          </a:p>
          <a:p>
            <a:endParaRPr lang="fr-FR" sz="1400" b="1" dirty="0" smtClean="0">
              <a:latin typeface="Arial Black" pitchFamily="34" charset="0"/>
            </a:endParaRPr>
          </a:p>
          <a:p>
            <a:endParaRPr lang="fr-FR" sz="1400" b="1" dirty="0" smtClean="0">
              <a:latin typeface="Arial Black" pitchFamily="34" charset="0"/>
            </a:endParaRPr>
          </a:p>
          <a:p>
            <a:endParaRPr lang="fr-FR" sz="1400" b="1" dirty="0">
              <a:latin typeface="Arial Black" pitchFamily="34" charset="0"/>
            </a:endParaRPr>
          </a:p>
        </p:txBody>
      </p:sp>
      <p:pic>
        <p:nvPicPr>
          <p:cNvPr id="3" name="Picture 4" descr="http://www.fetesdeplagne.com/wp-content/uploads/2013/12/Noel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7185025"/>
            <a:ext cx="114503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Image 35" descr="http://idata.over-blog.com/2/92/19/51/images-blog-NOEL/mhw8u0qg.gi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610" y="258308"/>
            <a:ext cx="1414780" cy="9912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0" y="1417954"/>
            <a:ext cx="20517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b="1" dirty="0" smtClean="0">
              <a:latin typeface="Arial Black" panose="020B0A04020102020204" pitchFamily="34" charset="0"/>
            </a:endParaRPr>
          </a:p>
          <a:p>
            <a:r>
              <a:rPr lang="fr-FR" sz="1400" b="1" dirty="0" smtClean="0">
                <a:latin typeface="Arial Black" panose="020B0A04020102020204" pitchFamily="34" charset="0"/>
              </a:rPr>
              <a:t>Présence du Père Noël</a:t>
            </a:r>
          </a:p>
          <a:p>
            <a:endParaRPr lang="fr-FR" sz="1600" b="1" dirty="0">
              <a:latin typeface="Arial Black" panose="020B0A04020102020204" pitchFamily="34" charset="0"/>
            </a:endParaRPr>
          </a:p>
          <a:p>
            <a:r>
              <a:rPr lang="fr-FR" sz="1400" b="1" dirty="0" smtClean="0">
                <a:latin typeface="Arial Black" panose="020B0A04020102020204" pitchFamily="34" charset="0"/>
              </a:rPr>
              <a:t>Concours </a:t>
            </a:r>
          </a:p>
          <a:p>
            <a:r>
              <a:rPr lang="fr-FR" sz="1400" b="1" dirty="0" smtClean="0">
                <a:latin typeface="Arial Black" panose="020B0A04020102020204" pitchFamily="34" charset="0"/>
              </a:rPr>
              <a:t>de </a:t>
            </a:r>
          </a:p>
          <a:p>
            <a:r>
              <a:rPr lang="fr-FR" sz="1400" b="1" dirty="0" smtClean="0">
                <a:latin typeface="Arial Black" panose="020B0A04020102020204" pitchFamily="34" charset="0"/>
              </a:rPr>
              <a:t>dessins </a:t>
            </a:r>
          </a:p>
          <a:p>
            <a:r>
              <a:rPr lang="fr-FR" sz="1400" b="1" dirty="0" smtClean="0">
                <a:latin typeface="Arial Black" panose="020B0A04020102020204" pitchFamily="34" charset="0"/>
              </a:rPr>
              <a:t>d’enfants</a:t>
            </a:r>
          </a:p>
          <a:p>
            <a:endParaRPr lang="fr-FR" sz="1400" b="1" dirty="0">
              <a:latin typeface="Arial Black" panose="020B0A04020102020204" pitchFamily="34" charset="0"/>
            </a:endParaRPr>
          </a:p>
          <a:p>
            <a:r>
              <a:rPr lang="fr-FR" sz="1400" b="1" dirty="0" smtClean="0">
                <a:latin typeface="Arial Black" panose="020B0A04020102020204" pitchFamily="34" charset="0"/>
              </a:rPr>
              <a:t>Animations </a:t>
            </a:r>
            <a:endParaRPr lang="fr-FR" sz="1400" b="1" dirty="0">
              <a:latin typeface="Arial Black" panose="020B0A040201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91" t="31498" r="13454" b="45936"/>
          <a:stretch/>
        </p:blipFill>
        <p:spPr bwMode="auto">
          <a:xfrm>
            <a:off x="111027" y="6306266"/>
            <a:ext cx="501748" cy="47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503481" y="6388945"/>
            <a:ext cx="25122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facebook.com/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cdfstaubindemedoc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" descr="http://www4.ac-nancy-metz.fr/eco-pergaud-metz/IMG/jpg/cadeaux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4" y="4432252"/>
            <a:ext cx="1568117" cy="151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http://www.extra-luxe.com/blog/wp-content/uploads/2009/11/comment-faire-un-sapin-de-noel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570646"/>
            <a:ext cx="1748600" cy="197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36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34</Words>
  <Application>Microsoft Office PowerPoint</Application>
  <PresentationFormat>Affichage à l'écran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Fabrice</dc:creator>
  <cp:lastModifiedBy>violleau</cp:lastModifiedBy>
  <cp:revision>131</cp:revision>
  <cp:lastPrinted>2014-09-28T13:19:37Z</cp:lastPrinted>
  <dcterms:created xsi:type="dcterms:W3CDTF">2013-04-08T16:39:12Z</dcterms:created>
  <dcterms:modified xsi:type="dcterms:W3CDTF">2014-11-18T21:07:39Z</dcterms:modified>
</cp:coreProperties>
</file>